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58D97-78FB-FAE6-E2E3-CAC2E4E7E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67F98-C428-A384-7556-E7422C160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154B3-A184-2364-9272-00D0605F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28490-79B9-1510-8371-B3CEED33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53D7A-FD2B-B4A1-F8EC-3F6C2C12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1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4990B-9DE4-8981-CC78-8FCCFA84D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23ED1-F26B-B90F-F0E8-823384FE7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12F34-729D-A649-1858-9FAC8D5F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122DF-752A-5DCD-CFEB-68E980EE6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D5B4E-8143-C7E4-1944-D734F361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4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66BC1-C290-9E02-F696-3ACC94F4DD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6C71E-33DE-E229-C073-F0BED1EAD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605D2-3D8D-A50B-83C8-6648B8FB5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C2529-4B9E-DA6A-0E77-ECBB1B1C3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D20E1-02C2-8C16-546A-8992E919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5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70162-FDF0-9535-5DA2-4CDB7F709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A3A24-4FCA-6A2F-3DDE-048AAB2D4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B68C4-D997-4E8B-3CE5-C682B8E4B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99B2-1018-7C7A-3BBA-48524FA8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34827-F58D-2F89-2081-6DF384B8E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19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4A22B-8AEB-1276-9D3A-7383904D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DA3B50-9D5B-5673-F669-33B194AE1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A3470-92C3-8332-A814-979BFD8D1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08B4C-C13A-9803-5598-E2324565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27AB0-B6A6-94FD-DF2C-2B6BBFFBD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0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C818-AE5A-3CC8-F738-32B7E5328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08F65-769E-4BCC-647C-9D7B0830A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80051-6BD1-5983-6F35-1A1C00509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D0E73-7F80-B7E6-E4F9-FC460C4B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BEDD0-0B49-E092-40D3-B19801B5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5DC6C-6C9D-96D4-0F75-DE8C2157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4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FBA5-4347-5593-E14B-C5F71311B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BCF61-7C1C-0FB5-8FA0-14DB17E8D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5326B-7098-E5F7-2F31-69DEE8D80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6117F9-DC7C-BDAF-1AB4-D178D2BFA2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14C97B-A45C-E2AD-00E7-B11C8E0C2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C190D8-FC81-BF48-EE87-42640DEB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BCFF0F-D5A5-0B64-76E5-068CAF3FB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7F5B6-2001-7EEF-31AB-A8C87011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7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8090C-7D33-2863-9A13-A72BB375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D0D754-2D3D-B902-F568-2BCEAD7A5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FF253-BAE2-70CD-7345-4EB8D94E0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20EF3B-644F-F504-518E-243BE207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21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416F73-0638-D0D2-9023-8A7659D7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2F9810-49AC-3BCF-D39A-554FD4BD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14835-7C0C-1608-CC01-59AD6263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4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FD223-C50E-EFCB-9013-2D9B269A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CF39C-B36B-A5D4-BC9D-D46F9A23B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FCCB0-6E39-3152-2455-8ABFE0FF3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D2098-69AD-A507-F252-A640A4D1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24650-1BA6-D26D-B76C-722E4517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01E91-2FDB-0FD6-A202-55B18C037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0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CBA0-FCD6-311E-6923-3C50E1E7D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49C02-7FA2-1A4A-A373-F9970C285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675BE-7D71-8930-EEB6-75AF24529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63793-0ED5-0156-5576-A5B99B58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EE988-A570-86FB-EBCE-E45892CC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80260-6221-57E6-71D4-6C1A8880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46C0E-BDF2-1E57-CB65-31A530C90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0BCFB2-AE43-0DF4-1E9F-B22979217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704EF-586C-B6E7-B2EF-C1803F8E5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D5C119-8275-0346-B78D-70F3A1B95516}" type="datetimeFigureOut">
              <a:rPr lang="en-US" smtClean="0"/>
              <a:t>4/25/25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3D60E-E76A-086B-4997-D9DFDCF28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06570-AEA5-2B50-F3D2-F5270A103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CEA19C-1EE3-1246-89C7-10EB995F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3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46CF3-251C-8A5D-8162-385C004ECB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CAD207-BA7D-537E-030C-EDE80486E2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Arnett, Joe M - (joearnett)</dc:creator>
  <cp:lastModifiedBy>Arnett, Joe M - (joearnett)</cp:lastModifiedBy>
  <cp:revision>1</cp:revision>
  <dcterms:created xsi:type="dcterms:W3CDTF">2025-04-25T19:08:02Z</dcterms:created>
  <dcterms:modified xsi:type="dcterms:W3CDTF">2025-04-25T19:08:21Z</dcterms:modified>
</cp:coreProperties>
</file>