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roxima Nova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.fntdata"/><Relationship Id="rId14" Type="http://schemas.openxmlformats.org/officeDocument/2006/relationships/font" Target="fonts/ProximaNova-regular.fntdata"/><Relationship Id="rId17" Type="http://schemas.openxmlformats.org/officeDocument/2006/relationships/font" Target="fonts/ProximaNova-boldItalic.fntdata"/><Relationship Id="rId16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321a69d1c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321a69d1c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2321a69d1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2321a69d1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Room Air: Not absorbed as readily; more likely to result in death if air embolism occurs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Oxygen: Not absorbed as readily; supports combustion if mixed with methane &amp; have been associated with instances of intra-abdominal explosion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-i.e. Methane produced d/t gut microbiome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Nitrous Oxide: Supports combustion; Unpredictable &amp; uncontrollable absorption into the bloodstream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CO2: Gold standard; non-toxic, non-flammable, rapidly soluble in blood, easily elimnated by the lungs, relatively inexpensive; a normal product of cellular metabolism therefore at </a:t>
            </a:r>
            <a:r>
              <a:rPr lang="en"/>
              <a:t>physiological</a:t>
            </a:r>
            <a:r>
              <a:rPr lang="en"/>
              <a:t> levels, it is nontoxic and is </a:t>
            </a:r>
            <a:r>
              <a:rPr lang="en"/>
              <a:t>efficiently</a:t>
            </a:r>
            <a:r>
              <a:rPr lang="en"/>
              <a:t> eliminated.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321a69d1c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321a69d1c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Healthy patients won’t be significantly affected by elevated CO2 (corrected by hyperventilation), but those w/ cardiorespiratory compromise may not respond similarly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Left lateral decubitus; 100% oxygen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i</a:t>
            </a:r>
            <a:r>
              <a:rPr lang="en"/>
              <a:t>.e. need to screen for pulmonary HTN before operating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/>
              <a:t>Increased renal proton excretion (renal tubular acidosis); hepatic and intestinal tissue acidosis; impaired hemoglobin affinity &amp; oxygen tissue; arrhythmia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321a69d1c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2321a69d1c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Therefore there is a need to increase ventilatory rate to promote </a:t>
            </a:r>
            <a:r>
              <a:rPr lang="en"/>
              <a:t>ventilation</a:t>
            </a:r>
            <a:r>
              <a:rPr lang="en"/>
              <a:t> &amp; maintain pCO2 at or near-normal evels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2321a69d1c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2321a69d1c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2321a69d1c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2321a69d1c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2321a69d1c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2321a69d1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Physiologic Effects of Insufflation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 Le, MS3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Basis of Physiologic Effects of Insufflation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Effects of the gas used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Abdominal Insufflation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Abdominal Desufflation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Historical Use of Alternative Gases in Insufflation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Room Air: Not easily absorbable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Oxygen: Not easily absorbable; supports combustion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Nitrous Oxide: Supports combustion; unpredictable &amp; uncontrollable absorption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Carbon Dioxide: Gold Standard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Physiologic Effects of CO2 Usage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415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.e. In the setting of hypercarbia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Gas Embolism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Pulmonary Vasoconstriction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Acidotic sequelae</a:t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190463"/>
            <a:ext cx="4267200" cy="3340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Physiologic Effects of Abdominal Insufflation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4181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Decreased thoracic volume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Respiratory compliance decreases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Pulmonary functions reduced: FEV1, FRC, TLC, VC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Predisposes to development of V/Q mismatch; therefore hypoxemia</a:t>
            </a:r>
            <a:endParaRPr/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190463"/>
            <a:ext cx="4267200" cy="3340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Physiologic Effects of Abdominal Insufflation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4121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Increased IAP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Compression of the IVC, aorta, splanchnic vasculature, &amp; renal vasculature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Initial increase in RAP &amp; LAP; eventual decline in CO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Increased MAP d/t release of aldosterone &amp; renin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Increased SVR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I.e. increased afterload; further contributes to decline in CO</a:t>
            </a:r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190463"/>
            <a:ext cx="4267200" cy="3340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Physiologic Effects of Abdominal Desufflation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Hemodynamic changes return to baseline immediately after desufflation in healthy patients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Vs. &gt;65 min in those w/ cardiovascular disease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Other considerations: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Incomplete Removal: Postoperative pain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Elderly: Associated w/ increased HR, cardiac index, &amp; EF; decreased SVR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Those w/ Cardiovascular Disease: HF w/n 3h after procedure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Sources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Atkinson, Tamara M. Cardiovascular &amp; Ventilatory Consequences of Laparoscopic Surgery. </a:t>
            </a:r>
            <a:r>
              <a:rPr b="1" lang="en"/>
              <a:t>Circulation.</a:t>
            </a:r>
            <a:r>
              <a:rPr lang="en"/>
              <a:t> 2017; 28193800 doi: 10.1161/CIRCULATIONAHA.116.023262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Lacy A. Alternative Gases in Laparoscopic Surgery. </a:t>
            </a:r>
            <a:r>
              <a:rPr b="1" lang="en"/>
              <a:t>The Pathophysiology of Pneumoperitoneum.</a:t>
            </a:r>
            <a:r>
              <a:rPr lang="en"/>
              <a:t> 1997; doi: 10.1007/978-3-642-60290-0_2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Lee-Ong, A. (2023). Physiologic Considerations in Laparoscopic Surgery. In: Lomanto, D., Chen, W.TL., Fuentes, M.B. (eds) </a:t>
            </a:r>
            <a:r>
              <a:rPr b="1" lang="en"/>
              <a:t>Mastering Endo-Laparoscopic and Thoracoscopic Surgery.</a:t>
            </a:r>
            <a:r>
              <a:rPr lang="en"/>
              <a:t> Springer, Singapore. https://doi.org/10.1007/978-981-19-3755-2_13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