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e343f885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e343f885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7e343f885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7e343f885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e343f885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e343f885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7e343f885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7e343f885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e343f885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e343f885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e343f885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e343f885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e343f885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e343f885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e343f88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e343f88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e343f885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e343f885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e343f885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7e343f885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e343f885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7e343f885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Slower closure of patent processus vaginalis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e343f885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e343f885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inguinalhernias.weebly.com/41-clinical-classification-of-inguinal-hernias.html" TargetMode="External"/><Relationship Id="rId4" Type="http://schemas.openxmlformats.org/officeDocument/2006/relationships/hyperlink" Target="https://www.ncbi.nlm.nih.gov/books/NBK513332/#:~:text=An%20inguinal%20hernia%20will%20affect,side%20compared%20to%20the%20left" TargetMode="External"/><Relationship Id="rId5" Type="http://schemas.openxmlformats.org/officeDocument/2006/relationships/hyperlink" Target="https://www.southlakegeneralsurgery.com/direct-v-s-indirect-hernias/" TargetMode="External"/><Relationship Id="rId6" Type="http://schemas.openxmlformats.org/officeDocument/2006/relationships/hyperlink" Target="https://www.osmosis.org/answers/Hesselbach-triangle" TargetMode="External"/><Relationship Id="rId7" Type="http://schemas.openxmlformats.org/officeDocument/2006/relationships/hyperlink" Target="https://surgery.ucsf.edu/conditions--procedures/inguinal-hernia-(pediatric).aspx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Inguinal Hernias: Adult and Pediatric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Yani Saferite, MS3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UACOM-Tucson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Surgery Clerkship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Pediatric Hernias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</a:t>
            </a:r>
            <a:r>
              <a:rPr lang="en"/>
              <a:t>igh ligation of the hernia sac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Floor of inguinal canal and internal ring usually don’t require reinforcement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Hernia repair often done without mesh because child will grow in size, outgrow the mesh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5–10 % of infants will have bilateral indirect inguinal hernias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Laparoscope during hernia repair into the peritoneum (through the hernia sac)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Visualize if a contralateral patent processus vaginalis is present to perform simultaneous repair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Approach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Tissue Repairs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Patient’s tissue is used to close the hernia defect with suture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mesh used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when operative field contaminated or emergency situations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Prosthetic Repairs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Tension free repairs, lower recurrence rate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Lower recurrence rate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Lichtenstein tension-free, plug and patch, and Prolene Hernia System PHS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Laparoscopic Repairs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Transabdominal Preperitoneal Procedure (TAPP)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Repairs hernia intraperitoneally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for bilateral hernia repair, large defects, or recurrent hernia repair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Extraperitoneal Procedure (TEP)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Minimizes risk of damage to intraperitoneal structures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Avoids adhesions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800" y="2427913"/>
            <a:ext cx="285750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http://inguinalhernias.weebly.com/41-clinical-classification-of-inguinal-hernias.html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https://www.ncbi.nlm.nih.gov/books/NBK513332/#:~:text=An%20inguinal%20hernia%20will%20affect,side%20compared%20to%20the%20left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https://www.southlakegeneralsurgery.com/direct-v-s-indirect-hernias/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https://www.osmosis.org/answers/Hesselbach-triangle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https://surgery.ucsf.edu/conditions--procedures/inguinal-hernia-(pediatric).aspx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Virgilio’s Surgery Textbook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Inguinal hernias	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Opening in the plain of the myofascia of oblique and transversalis muscles, allowing organ herniation (can be intraabdominal or extraperitoneal)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common abdominal wall hernia (makes up 75%)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Incidence is bimodal, with peaks at age 5 and after age 70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Risk factors: Family </a:t>
            </a:r>
            <a:r>
              <a:rPr lang="en"/>
              <a:t>history</a:t>
            </a:r>
            <a:r>
              <a:rPr lang="en"/>
              <a:t>, COPD, EDS, Marfan, activities involving increased abdominal pressure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Pathophysiology: Higher proportion of Type III collagen vs. Type 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Treatment: Surgical repair </a:t>
            </a:r>
            <a:r>
              <a:rPr lang="en"/>
              <a:t>definitive</a:t>
            </a:r>
            <a:r>
              <a:rPr lang="en"/>
              <a:t> treatment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Differential Diagnosis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MINT: Malformation, Infectious/Inflammatory, Neoplastic, Traumatic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Malformations</a:t>
            </a:r>
            <a:r>
              <a:rPr lang="en"/>
              <a:t>: Undescended testicle, hydrocele, varicocele, hernias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Infection/Inflammatory:</a:t>
            </a:r>
            <a:r>
              <a:rPr lang="en"/>
              <a:t> Reactive lymphadenopathy, mononucleosis (EBV), sarcoidosis, abscess, lymphogranuloma venereum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Neoplastic</a:t>
            </a:r>
            <a:r>
              <a:rPr lang="en"/>
              <a:t>: Lymphoma, lymphadenopathy, lipoma, </a:t>
            </a:r>
            <a:r>
              <a:rPr lang="en"/>
              <a:t>metastatic</a:t>
            </a:r>
            <a:r>
              <a:rPr lang="en"/>
              <a:t> cancer (skin, anal, genital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/>
              <a:t>Traumatic:</a:t>
            </a:r>
            <a:r>
              <a:rPr lang="en"/>
              <a:t> Hematoma, femoral aneurysm, pseudoaneurysm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Classification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6783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50" y="946750"/>
            <a:ext cx="6783500" cy="393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80200"/>
            <a:ext cx="8494274" cy="25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Protrusion of the abdominal contents through the transversalis fascia within Hesselbach’s triangle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Inguinal hernia due to weakness in the abdominal wall musculature and increased straining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Borders of Hesselbach’s triangle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4" y="2183175"/>
            <a:ext cx="3811655" cy="280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Indirect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Abdominal contents protrude through the internal inguinal ring and into the inguinal canal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Lateral to the inferior epigastric vessels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Contents may extend into the scrotum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250" y="1587225"/>
            <a:ext cx="3006326" cy="32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Pediatric Hernias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7371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Indirect inguinal, due to congenital abnormalities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Normally, processus vaginalis closes at ~40 wks gestation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Closes peritoneal opening at internal 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Failure to close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Risk factors: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Prematurity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Undescended testicles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Family history of hernias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Urethral abnormalities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Developmental hip dysplasia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Cystic fibrosis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2% of all children, boys &gt; girls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common on R side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325" y="2450918"/>
            <a:ext cx="3650675" cy="1963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Indications for Surgery Pediatric Hernias	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Persistence beyond age 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Hernia defect larger than 2 cm in diameter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Progressive enlargement after 1-2 years of age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775" y="2367250"/>
            <a:ext cx="3640725" cy="20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