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2"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Lst>
  <p:sldSz cy="5143500" cx="9144000"/>
  <p:notesSz cx="6858000" cy="9144000"/>
  <p:embeddedFontLst>
    <p:embeddedFont>
      <p:font typeface="Raleway"/>
      <p:regular r:id="rId33"/>
      <p:bold r:id="rId34"/>
      <p:italic r:id="rId35"/>
      <p:boldItalic r:id="rId36"/>
    </p:embeddedFont>
    <p:embeddedFont>
      <p:font typeface="Roboto"/>
      <p:regular r:id="rId37"/>
      <p:bold r:id="rId38"/>
      <p:italic r:id="rId39"/>
      <p:boldItalic r:id="rId40"/>
    </p:embeddedFont>
    <p:embeddedFont>
      <p:font typeface="Inter"/>
      <p:regular r:id="rId41"/>
      <p:bold r:id="rId42"/>
      <p:italic r:id="rId43"/>
      <p:boldItalic r:id="rId44"/>
    </p:embeddedFont>
    <p:embeddedFont>
      <p:font typeface="Archivo"/>
      <p:regular r:id="rId45"/>
      <p:bold r:id="rId46"/>
      <p:italic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Roboto-boldItalic.fntdata"/><Relationship Id="rId20" Type="http://schemas.openxmlformats.org/officeDocument/2006/relationships/slide" Target="slides/slide16.xml"/><Relationship Id="rId42" Type="http://schemas.openxmlformats.org/officeDocument/2006/relationships/font" Target="fonts/Inter-bold.fntdata"/><Relationship Id="rId41" Type="http://schemas.openxmlformats.org/officeDocument/2006/relationships/font" Target="fonts/Inter-regular.fntdata"/><Relationship Id="rId22" Type="http://schemas.openxmlformats.org/officeDocument/2006/relationships/slide" Target="slides/slide18.xml"/><Relationship Id="rId44" Type="http://schemas.openxmlformats.org/officeDocument/2006/relationships/font" Target="fonts/Inter-boldItalic.fntdata"/><Relationship Id="rId21" Type="http://schemas.openxmlformats.org/officeDocument/2006/relationships/slide" Target="slides/slide17.xml"/><Relationship Id="rId43" Type="http://schemas.openxmlformats.org/officeDocument/2006/relationships/font" Target="fonts/Inter-italic.fntdata"/><Relationship Id="rId24" Type="http://schemas.openxmlformats.org/officeDocument/2006/relationships/slide" Target="slides/slide20.xml"/><Relationship Id="rId46" Type="http://schemas.openxmlformats.org/officeDocument/2006/relationships/font" Target="fonts/Archivo-bold.fntdata"/><Relationship Id="rId23" Type="http://schemas.openxmlformats.org/officeDocument/2006/relationships/slide" Target="slides/slide19.xml"/><Relationship Id="rId45" Type="http://schemas.openxmlformats.org/officeDocument/2006/relationships/font" Target="fonts/Archivo-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48" Type="http://schemas.openxmlformats.org/officeDocument/2006/relationships/font" Target="fonts/Archivo-boldItalic.fntdata"/><Relationship Id="rId25" Type="http://schemas.openxmlformats.org/officeDocument/2006/relationships/slide" Target="slides/slide21.xml"/><Relationship Id="rId47" Type="http://schemas.openxmlformats.org/officeDocument/2006/relationships/font" Target="fonts/Archivo-italic.fntdata"/><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font" Target="fonts/Raleway-regular.fntdata"/><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font" Target="fonts/Raleway-italic.fntdata"/><Relationship Id="rId12" Type="http://schemas.openxmlformats.org/officeDocument/2006/relationships/slide" Target="slides/slide8.xml"/><Relationship Id="rId34" Type="http://schemas.openxmlformats.org/officeDocument/2006/relationships/font" Target="fonts/Raleway-bold.fntdata"/><Relationship Id="rId15" Type="http://schemas.openxmlformats.org/officeDocument/2006/relationships/slide" Target="slides/slide11.xml"/><Relationship Id="rId37" Type="http://schemas.openxmlformats.org/officeDocument/2006/relationships/font" Target="fonts/Roboto-regular.fntdata"/><Relationship Id="rId14" Type="http://schemas.openxmlformats.org/officeDocument/2006/relationships/slide" Target="slides/slide10.xml"/><Relationship Id="rId36" Type="http://schemas.openxmlformats.org/officeDocument/2006/relationships/font" Target="fonts/Raleway-boldItalic.fntdata"/><Relationship Id="rId17" Type="http://schemas.openxmlformats.org/officeDocument/2006/relationships/slide" Target="slides/slide13.xml"/><Relationship Id="rId39" Type="http://schemas.openxmlformats.org/officeDocument/2006/relationships/font" Target="fonts/Roboto-italic.fntdata"/><Relationship Id="rId16" Type="http://schemas.openxmlformats.org/officeDocument/2006/relationships/slide" Target="slides/slide12.xml"/><Relationship Id="rId38" Type="http://schemas.openxmlformats.org/officeDocument/2006/relationships/font" Target="fonts/Roboto-bold.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efd22875d1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2efd22875d1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efd22875d1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2efd22875d1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efd22875d1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2efd22875d1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efd22875d1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2efd22875d1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efd22875d1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2efd22875d1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efd74ea72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2efd74ea72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efd74ea72c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2efd74ea72c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2efd74ea72c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2efd74ea72c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2efd74ea72c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2efd74ea72c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2efd74ea72c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2efd74ea72c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0a3ae21fea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20a3ae21fea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2efd74ea72c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2efd74ea72c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2efd74ea72c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2efd74ea72c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2efd74ea72c_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2efd74ea72c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2efd74ea72c_0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2efd74ea72c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2efd74ea72c_0_1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2efd74ea72c_0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2efd74ea72c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2efd74ea72c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1105afc42a3_1_7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1105afc42a3_1_7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2efd74ea72c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2efd74ea72c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25a11c04f3c_1_136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25a11c04f3c_1_136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efd44ec993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2efd44ec993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efd44ec993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2efd44ec993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efd44ec993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2efd44ec993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efd44ec993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2efd44ec993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Most common type?</a:t>
            </a:r>
            <a:endParaRPr/>
          </a:p>
          <a:p>
            <a:pPr indent="0" lvl="0" marL="0" rtl="0" algn="l">
              <a:spcBef>
                <a:spcPts val="0"/>
              </a:spcBef>
              <a:spcAft>
                <a:spcPts val="0"/>
              </a:spcAft>
              <a:buNone/>
            </a:pPr>
            <a:r>
              <a:rPr lang="en"/>
              <a:t>Risk factors?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efd22875d1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2efd22875d1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efd22875d1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2efd22875d1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efd22875d1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2efd22875d1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bit.ly/3A1uf1Q"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p:nvPr/>
        </p:nvSpPr>
        <p:spPr>
          <a:xfrm>
            <a:off x="327450" y="298300"/>
            <a:ext cx="8489100" cy="4546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2"/>
          <p:cNvSpPr txBox="1"/>
          <p:nvPr>
            <p:ph type="ctrTitle"/>
          </p:nvPr>
        </p:nvSpPr>
        <p:spPr>
          <a:xfrm>
            <a:off x="715100" y="534988"/>
            <a:ext cx="4225200" cy="1569900"/>
          </a:xfrm>
          <a:prstGeom prst="rect">
            <a:avLst/>
          </a:prstGeom>
        </p:spPr>
        <p:txBody>
          <a:bodyPr anchorCtr="0" anchor="b" bIns="91425" lIns="91425" spcFirstLastPara="1" rIns="91425" wrap="square" tIns="91425">
            <a:noAutofit/>
          </a:bodyPr>
          <a:lstStyle>
            <a:lvl1pPr lvl="0">
              <a:lnSpc>
                <a:spcPct val="90000"/>
              </a:lnSpc>
              <a:spcBef>
                <a:spcPts val="0"/>
              </a:spcBef>
              <a:spcAft>
                <a:spcPts val="0"/>
              </a:spcAft>
              <a:buClr>
                <a:srgbClr val="191919"/>
              </a:buClr>
              <a:buSzPts val="5200"/>
              <a:buNone/>
              <a:defRPr sz="5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11" name="Google Shape;11;p2"/>
          <p:cNvSpPr txBox="1"/>
          <p:nvPr>
            <p:ph idx="1" type="subTitle"/>
          </p:nvPr>
        </p:nvSpPr>
        <p:spPr>
          <a:xfrm>
            <a:off x="715100" y="2404213"/>
            <a:ext cx="2482200" cy="6771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2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5" name="Shape 45"/>
        <p:cNvGrpSpPr/>
        <p:nvPr/>
      </p:nvGrpSpPr>
      <p:grpSpPr>
        <a:xfrm>
          <a:off x="0" y="0"/>
          <a:ext cx="0" cy="0"/>
          <a:chOff x="0" y="0"/>
          <a:chExt cx="0" cy="0"/>
        </a:xfrm>
      </p:grpSpPr>
      <p:sp>
        <p:nvSpPr>
          <p:cNvPr id="46" name="Google Shape;46;p11"/>
          <p:cNvSpPr/>
          <p:nvPr/>
        </p:nvSpPr>
        <p:spPr>
          <a:xfrm>
            <a:off x="327450" y="298300"/>
            <a:ext cx="8489100" cy="4546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11"/>
          <p:cNvSpPr txBox="1"/>
          <p:nvPr>
            <p:ph hasCustomPrompt="1" type="title"/>
          </p:nvPr>
        </p:nvSpPr>
        <p:spPr>
          <a:xfrm>
            <a:off x="2268450" y="1348113"/>
            <a:ext cx="4607100" cy="1108200"/>
          </a:xfrm>
          <a:prstGeom prst="rect">
            <a:avLst/>
          </a:prstGeom>
        </p:spPr>
        <p:txBody>
          <a:bodyPr anchorCtr="0" anchor="b" bIns="91425" lIns="91425" spcFirstLastPara="1" rIns="91425" wrap="square" tIns="91425">
            <a:noAutofit/>
          </a:bodyPr>
          <a:lstStyle>
            <a:lvl1pPr lvl="0" algn="ctr">
              <a:spcBef>
                <a:spcPts val="0"/>
              </a:spcBef>
              <a:spcAft>
                <a:spcPts val="0"/>
              </a:spcAft>
              <a:buSzPts val="9600"/>
              <a:buNone/>
              <a:defRPr sz="6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48" name="Google Shape;48;p11"/>
          <p:cNvSpPr txBox="1"/>
          <p:nvPr>
            <p:ph idx="1" type="subTitle"/>
          </p:nvPr>
        </p:nvSpPr>
        <p:spPr>
          <a:xfrm>
            <a:off x="1453450" y="2456325"/>
            <a:ext cx="6237300" cy="104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4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lt1"/>
        </a:solidFill>
      </p:bgPr>
    </p:bg>
    <p:spTree>
      <p:nvGrpSpPr>
        <p:cNvPr id="49" name="Shape 49"/>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
    <p:spTree>
      <p:nvGrpSpPr>
        <p:cNvPr id="50" name="Shape 50"/>
        <p:cNvGrpSpPr/>
        <p:nvPr/>
      </p:nvGrpSpPr>
      <p:grpSpPr>
        <a:xfrm>
          <a:off x="0" y="0"/>
          <a:ext cx="0" cy="0"/>
          <a:chOff x="0" y="0"/>
          <a:chExt cx="0" cy="0"/>
        </a:xfrm>
      </p:grpSpPr>
      <p:sp>
        <p:nvSpPr>
          <p:cNvPr id="51" name="Google Shape;51;p13"/>
          <p:cNvSpPr/>
          <p:nvPr/>
        </p:nvSpPr>
        <p:spPr>
          <a:xfrm>
            <a:off x="327450" y="298300"/>
            <a:ext cx="8489100" cy="4546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3"/>
          <p:cNvSpPr txBox="1"/>
          <p:nvPr>
            <p:ph type="title"/>
          </p:nvPr>
        </p:nvSpPr>
        <p:spPr>
          <a:xfrm>
            <a:off x="720000" y="445025"/>
            <a:ext cx="7704000" cy="6465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53" name="Google Shape;53;p13"/>
          <p:cNvSpPr txBox="1"/>
          <p:nvPr>
            <p:ph hasCustomPrompt="1" idx="2" type="title"/>
          </p:nvPr>
        </p:nvSpPr>
        <p:spPr>
          <a:xfrm>
            <a:off x="720000" y="1446600"/>
            <a:ext cx="751200" cy="5160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4" name="Google Shape;54;p13"/>
          <p:cNvSpPr txBox="1"/>
          <p:nvPr>
            <p:ph hasCustomPrompt="1" idx="3" type="title"/>
          </p:nvPr>
        </p:nvSpPr>
        <p:spPr>
          <a:xfrm>
            <a:off x="720000" y="3056137"/>
            <a:ext cx="751200" cy="5160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5" name="Google Shape;55;p13"/>
          <p:cNvSpPr txBox="1"/>
          <p:nvPr>
            <p:ph hasCustomPrompt="1" idx="4" type="title"/>
          </p:nvPr>
        </p:nvSpPr>
        <p:spPr>
          <a:xfrm>
            <a:off x="3246562" y="1446600"/>
            <a:ext cx="751200" cy="5160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6" name="Google Shape;56;p13"/>
          <p:cNvSpPr txBox="1"/>
          <p:nvPr>
            <p:ph hasCustomPrompt="1" idx="5" type="title"/>
          </p:nvPr>
        </p:nvSpPr>
        <p:spPr>
          <a:xfrm>
            <a:off x="3246562" y="3056137"/>
            <a:ext cx="751200" cy="5160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7" name="Google Shape;57;p13"/>
          <p:cNvSpPr txBox="1"/>
          <p:nvPr>
            <p:ph hasCustomPrompt="1" idx="6" type="title"/>
          </p:nvPr>
        </p:nvSpPr>
        <p:spPr>
          <a:xfrm>
            <a:off x="5773125" y="1446600"/>
            <a:ext cx="751200" cy="5160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8" name="Google Shape;58;p13"/>
          <p:cNvSpPr txBox="1"/>
          <p:nvPr>
            <p:ph hasCustomPrompt="1" idx="7" type="title"/>
          </p:nvPr>
        </p:nvSpPr>
        <p:spPr>
          <a:xfrm>
            <a:off x="5773125" y="3056137"/>
            <a:ext cx="751200" cy="5160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9" name="Google Shape;59;p13"/>
          <p:cNvSpPr txBox="1"/>
          <p:nvPr>
            <p:ph idx="1" type="subTitle"/>
          </p:nvPr>
        </p:nvSpPr>
        <p:spPr>
          <a:xfrm>
            <a:off x="720000" y="2056569"/>
            <a:ext cx="2357700" cy="738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400"/>
              <a:buFont typeface="Raleway"/>
              <a:buNone/>
              <a:defRPr b="1" sz="1800">
                <a:solidFill>
                  <a:schemeClr val="dk1"/>
                </a:solidFill>
                <a:latin typeface="Inter"/>
                <a:ea typeface="Inter"/>
                <a:cs typeface="Inter"/>
                <a:sym typeface="Inter"/>
              </a:defRPr>
            </a:lvl1pPr>
            <a:lvl2pPr lvl="1" rtl="0">
              <a:lnSpc>
                <a:spcPct val="100000"/>
              </a:lnSpc>
              <a:spcBef>
                <a:spcPts val="0"/>
              </a:spcBef>
              <a:spcAft>
                <a:spcPts val="0"/>
              </a:spcAft>
              <a:buSzPts val="2400"/>
              <a:buFont typeface="Raleway"/>
              <a:buNone/>
              <a:defRPr sz="2400">
                <a:latin typeface="Raleway"/>
                <a:ea typeface="Raleway"/>
                <a:cs typeface="Raleway"/>
                <a:sym typeface="Raleway"/>
              </a:defRPr>
            </a:lvl2pPr>
            <a:lvl3pPr lvl="2" rtl="0">
              <a:lnSpc>
                <a:spcPct val="100000"/>
              </a:lnSpc>
              <a:spcBef>
                <a:spcPts val="0"/>
              </a:spcBef>
              <a:spcAft>
                <a:spcPts val="0"/>
              </a:spcAft>
              <a:buSzPts val="2400"/>
              <a:buFont typeface="Raleway"/>
              <a:buNone/>
              <a:defRPr sz="2400">
                <a:latin typeface="Raleway"/>
                <a:ea typeface="Raleway"/>
                <a:cs typeface="Raleway"/>
                <a:sym typeface="Raleway"/>
              </a:defRPr>
            </a:lvl3pPr>
            <a:lvl4pPr lvl="3" rtl="0">
              <a:lnSpc>
                <a:spcPct val="100000"/>
              </a:lnSpc>
              <a:spcBef>
                <a:spcPts val="0"/>
              </a:spcBef>
              <a:spcAft>
                <a:spcPts val="0"/>
              </a:spcAft>
              <a:buSzPts val="2400"/>
              <a:buFont typeface="Raleway"/>
              <a:buNone/>
              <a:defRPr sz="2400">
                <a:latin typeface="Raleway"/>
                <a:ea typeface="Raleway"/>
                <a:cs typeface="Raleway"/>
                <a:sym typeface="Raleway"/>
              </a:defRPr>
            </a:lvl4pPr>
            <a:lvl5pPr lvl="4" rtl="0">
              <a:lnSpc>
                <a:spcPct val="100000"/>
              </a:lnSpc>
              <a:spcBef>
                <a:spcPts val="0"/>
              </a:spcBef>
              <a:spcAft>
                <a:spcPts val="0"/>
              </a:spcAft>
              <a:buSzPts val="2400"/>
              <a:buFont typeface="Raleway"/>
              <a:buNone/>
              <a:defRPr sz="2400">
                <a:latin typeface="Raleway"/>
                <a:ea typeface="Raleway"/>
                <a:cs typeface="Raleway"/>
                <a:sym typeface="Raleway"/>
              </a:defRPr>
            </a:lvl5pPr>
            <a:lvl6pPr lvl="5" rtl="0">
              <a:lnSpc>
                <a:spcPct val="100000"/>
              </a:lnSpc>
              <a:spcBef>
                <a:spcPts val="0"/>
              </a:spcBef>
              <a:spcAft>
                <a:spcPts val="0"/>
              </a:spcAft>
              <a:buSzPts val="2400"/>
              <a:buFont typeface="Raleway"/>
              <a:buNone/>
              <a:defRPr sz="2400">
                <a:latin typeface="Raleway"/>
                <a:ea typeface="Raleway"/>
                <a:cs typeface="Raleway"/>
                <a:sym typeface="Raleway"/>
              </a:defRPr>
            </a:lvl6pPr>
            <a:lvl7pPr lvl="6" rtl="0">
              <a:lnSpc>
                <a:spcPct val="100000"/>
              </a:lnSpc>
              <a:spcBef>
                <a:spcPts val="0"/>
              </a:spcBef>
              <a:spcAft>
                <a:spcPts val="0"/>
              </a:spcAft>
              <a:buSzPts val="2400"/>
              <a:buFont typeface="Raleway"/>
              <a:buNone/>
              <a:defRPr sz="2400">
                <a:latin typeface="Raleway"/>
                <a:ea typeface="Raleway"/>
                <a:cs typeface="Raleway"/>
                <a:sym typeface="Raleway"/>
              </a:defRPr>
            </a:lvl7pPr>
            <a:lvl8pPr lvl="7" rtl="0">
              <a:lnSpc>
                <a:spcPct val="100000"/>
              </a:lnSpc>
              <a:spcBef>
                <a:spcPts val="0"/>
              </a:spcBef>
              <a:spcAft>
                <a:spcPts val="0"/>
              </a:spcAft>
              <a:buSzPts val="2400"/>
              <a:buFont typeface="Raleway"/>
              <a:buNone/>
              <a:defRPr sz="2400">
                <a:latin typeface="Raleway"/>
                <a:ea typeface="Raleway"/>
                <a:cs typeface="Raleway"/>
                <a:sym typeface="Raleway"/>
              </a:defRPr>
            </a:lvl8pPr>
            <a:lvl9pPr lvl="8" rtl="0">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60" name="Google Shape;60;p13"/>
          <p:cNvSpPr txBox="1"/>
          <p:nvPr>
            <p:ph idx="8" type="subTitle"/>
          </p:nvPr>
        </p:nvSpPr>
        <p:spPr>
          <a:xfrm>
            <a:off x="3246550" y="2056576"/>
            <a:ext cx="2357700" cy="738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400"/>
              <a:buFont typeface="Raleway"/>
              <a:buNone/>
              <a:defRPr b="1" sz="1800">
                <a:solidFill>
                  <a:schemeClr val="dk1"/>
                </a:solidFill>
                <a:latin typeface="Inter"/>
                <a:ea typeface="Inter"/>
                <a:cs typeface="Inter"/>
                <a:sym typeface="Inter"/>
              </a:defRPr>
            </a:lvl1pPr>
            <a:lvl2pPr lvl="1" rtl="0">
              <a:lnSpc>
                <a:spcPct val="100000"/>
              </a:lnSpc>
              <a:spcBef>
                <a:spcPts val="0"/>
              </a:spcBef>
              <a:spcAft>
                <a:spcPts val="0"/>
              </a:spcAft>
              <a:buSzPts val="2400"/>
              <a:buFont typeface="Raleway"/>
              <a:buNone/>
              <a:defRPr sz="2400">
                <a:latin typeface="Raleway"/>
                <a:ea typeface="Raleway"/>
                <a:cs typeface="Raleway"/>
                <a:sym typeface="Raleway"/>
              </a:defRPr>
            </a:lvl2pPr>
            <a:lvl3pPr lvl="2" rtl="0">
              <a:lnSpc>
                <a:spcPct val="100000"/>
              </a:lnSpc>
              <a:spcBef>
                <a:spcPts val="0"/>
              </a:spcBef>
              <a:spcAft>
                <a:spcPts val="0"/>
              </a:spcAft>
              <a:buSzPts val="2400"/>
              <a:buFont typeface="Raleway"/>
              <a:buNone/>
              <a:defRPr sz="2400">
                <a:latin typeface="Raleway"/>
                <a:ea typeface="Raleway"/>
                <a:cs typeface="Raleway"/>
                <a:sym typeface="Raleway"/>
              </a:defRPr>
            </a:lvl3pPr>
            <a:lvl4pPr lvl="3" rtl="0">
              <a:lnSpc>
                <a:spcPct val="100000"/>
              </a:lnSpc>
              <a:spcBef>
                <a:spcPts val="0"/>
              </a:spcBef>
              <a:spcAft>
                <a:spcPts val="0"/>
              </a:spcAft>
              <a:buSzPts val="2400"/>
              <a:buFont typeface="Raleway"/>
              <a:buNone/>
              <a:defRPr sz="2400">
                <a:latin typeface="Raleway"/>
                <a:ea typeface="Raleway"/>
                <a:cs typeface="Raleway"/>
                <a:sym typeface="Raleway"/>
              </a:defRPr>
            </a:lvl4pPr>
            <a:lvl5pPr lvl="4" rtl="0">
              <a:lnSpc>
                <a:spcPct val="100000"/>
              </a:lnSpc>
              <a:spcBef>
                <a:spcPts val="0"/>
              </a:spcBef>
              <a:spcAft>
                <a:spcPts val="0"/>
              </a:spcAft>
              <a:buSzPts val="2400"/>
              <a:buFont typeface="Raleway"/>
              <a:buNone/>
              <a:defRPr sz="2400">
                <a:latin typeface="Raleway"/>
                <a:ea typeface="Raleway"/>
                <a:cs typeface="Raleway"/>
                <a:sym typeface="Raleway"/>
              </a:defRPr>
            </a:lvl5pPr>
            <a:lvl6pPr lvl="5" rtl="0">
              <a:lnSpc>
                <a:spcPct val="100000"/>
              </a:lnSpc>
              <a:spcBef>
                <a:spcPts val="0"/>
              </a:spcBef>
              <a:spcAft>
                <a:spcPts val="0"/>
              </a:spcAft>
              <a:buSzPts val="2400"/>
              <a:buFont typeface="Raleway"/>
              <a:buNone/>
              <a:defRPr sz="2400">
                <a:latin typeface="Raleway"/>
                <a:ea typeface="Raleway"/>
                <a:cs typeface="Raleway"/>
                <a:sym typeface="Raleway"/>
              </a:defRPr>
            </a:lvl6pPr>
            <a:lvl7pPr lvl="6" rtl="0">
              <a:lnSpc>
                <a:spcPct val="100000"/>
              </a:lnSpc>
              <a:spcBef>
                <a:spcPts val="0"/>
              </a:spcBef>
              <a:spcAft>
                <a:spcPts val="0"/>
              </a:spcAft>
              <a:buSzPts val="2400"/>
              <a:buFont typeface="Raleway"/>
              <a:buNone/>
              <a:defRPr sz="2400">
                <a:latin typeface="Raleway"/>
                <a:ea typeface="Raleway"/>
                <a:cs typeface="Raleway"/>
                <a:sym typeface="Raleway"/>
              </a:defRPr>
            </a:lvl7pPr>
            <a:lvl8pPr lvl="7" rtl="0">
              <a:lnSpc>
                <a:spcPct val="100000"/>
              </a:lnSpc>
              <a:spcBef>
                <a:spcPts val="0"/>
              </a:spcBef>
              <a:spcAft>
                <a:spcPts val="0"/>
              </a:spcAft>
              <a:buSzPts val="2400"/>
              <a:buFont typeface="Raleway"/>
              <a:buNone/>
              <a:defRPr sz="2400">
                <a:latin typeface="Raleway"/>
                <a:ea typeface="Raleway"/>
                <a:cs typeface="Raleway"/>
                <a:sym typeface="Raleway"/>
              </a:defRPr>
            </a:lvl8pPr>
            <a:lvl9pPr lvl="8" rtl="0">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61" name="Google Shape;61;p13"/>
          <p:cNvSpPr txBox="1"/>
          <p:nvPr>
            <p:ph idx="9" type="subTitle"/>
          </p:nvPr>
        </p:nvSpPr>
        <p:spPr>
          <a:xfrm>
            <a:off x="5773119" y="2056576"/>
            <a:ext cx="2357700" cy="738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400"/>
              <a:buFont typeface="Raleway"/>
              <a:buNone/>
              <a:defRPr b="1" sz="1800">
                <a:solidFill>
                  <a:schemeClr val="dk1"/>
                </a:solidFill>
                <a:latin typeface="Inter"/>
                <a:ea typeface="Inter"/>
                <a:cs typeface="Inter"/>
                <a:sym typeface="Inter"/>
              </a:defRPr>
            </a:lvl1pPr>
            <a:lvl2pPr lvl="1" rtl="0">
              <a:lnSpc>
                <a:spcPct val="100000"/>
              </a:lnSpc>
              <a:spcBef>
                <a:spcPts val="0"/>
              </a:spcBef>
              <a:spcAft>
                <a:spcPts val="0"/>
              </a:spcAft>
              <a:buSzPts val="2400"/>
              <a:buFont typeface="Raleway"/>
              <a:buNone/>
              <a:defRPr sz="2400">
                <a:latin typeface="Raleway"/>
                <a:ea typeface="Raleway"/>
                <a:cs typeface="Raleway"/>
                <a:sym typeface="Raleway"/>
              </a:defRPr>
            </a:lvl2pPr>
            <a:lvl3pPr lvl="2" rtl="0">
              <a:lnSpc>
                <a:spcPct val="100000"/>
              </a:lnSpc>
              <a:spcBef>
                <a:spcPts val="0"/>
              </a:spcBef>
              <a:spcAft>
                <a:spcPts val="0"/>
              </a:spcAft>
              <a:buSzPts val="2400"/>
              <a:buFont typeface="Raleway"/>
              <a:buNone/>
              <a:defRPr sz="2400">
                <a:latin typeface="Raleway"/>
                <a:ea typeface="Raleway"/>
                <a:cs typeface="Raleway"/>
                <a:sym typeface="Raleway"/>
              </a:defRPr>
            </a:lvl3pPr>
            <a:lvl4pPr lvl="3" rtl="0">
              <a:lnSpc>
                <a:spcPct val="100000"/>
              </a:lnSpc>
              <a:spcBef>
                <a:spcPts val="0"/>
              </a:spcBef>
              <a:spcAft>
                <a:spcPts val="0"/>
              </a:spcAft>
              <a:buSzPts val="2400"/>
              <a:buFont typeface="Raleway"/>
              <a:buNone/>
              <a:defRPr sz="2400">
                <a:latin typeface="Raleway"/>
                <a:ea typeface="Raleway"/>
                <a:cs typeface="Raleway"/>
                <a:sym typeface="Raleway"/>
              </a:defRPr>
            </a:lvl4pPr>
            <a:lvl5pPr lvl="4" rtl="0">
              <a:lnSpc>
                <a:spcPct val="100000"/>
              </a:lnSpc>
              <a:spcBef>
                <a:spcPts val="0"/>
              </a:spcBef>
              <a:spcAft>
                <a:spcPts val="0"/>
              </a:spcAft>
              <a:buSzPts val="2400"/>
              <a:buFont typeface="Raleway"/>
              <a:buNone/>
              <a:defRPr sz="2400">
                <a:latin typeface="Raleway"/>
                <a:ea typeface="Raleway"/>
                <a:cs typeface="Raleway"/>
                <a:sym typeface="Raleway"/>
              </a:defRPr>
            </a:lvl5pPr>
            <a:lvl6pPr lvl="5" rtl="0">
              <a:lnSpc>
                <a:spcPct val="100000"/>
              </a:lnSpc>
              <a:spcBef>
                <a:spcPts val="0"/>
              </a:spcBef>
              <a:spcAft>
                <a:spcPts val="0"/>
              </a:spcAft>
              <a:buSzPts val="2400"/>
              <a:buFont typeface="Raleway"/>
              <a:buNone/>
              <a:defRPr sz="2400">
                <a:latin typeface="Raleway"/>
                <a:ea typeface="Raleway"/>
                <a:cs typeface="Raleway"/>
                <a:sym typeface="Raleway"/>
              </a:defRPr>
            </a:lvl6pPr>
            <a:lvl7pPr lvl="6" rtl="0">
              <a:lnSpc>
                <a:spcPct val="100000"/>
              </a:lnSpc>
              <a:spcBef>
                <a:spcPts val="0"/>
              </a:spcBef>
              <a:spcAft>
                <a:spcPts val="0"/>
              </a:spcAft>
              <a:buSzPts val="2400"/>
              <a:buFont typeface="Raleway"/>
              <a:buNone/>
              <a:defRPr sz="2400">
                <a:latin typeface="Raleway"/>
                <a:ea typeface="Raleway"/>
                <a:cs typeface="Raleway"/>
                <a:sym typeface="Raleway"/>
              </a:defRPr>
            </a:lvl7pPr>
            <a:lvl8pPr lvl="7" rtl="0">
              <a:lnSpc>
                <a:spcPct val="100000"/>
              </a:lnSpc>
              <a:spcBef>
                <a:spcPts val="0"/>
              </a:spcBef>
              <a:spcAft>
                <a:spcPts val="0"/>
              </a:spcAft>
              <a:buSzPts val="2400"/>
              <a:buFont typeface="Raleway"/>
              <a:buNone/>
              <a:defRPr sz="2400">
                <a:latin typeface="Raleway"/>
                <a:ea typeface="Raleway"/>
                <a:cs typeface="Raleway"/>
                <a:sym typeface="Raleway"/>
              </a:defRPr>
            </a:lvl8pPr>
            <a:lvl9pPr lvl="8" rtl="0">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62" name="Google Shape;62;p13"/>
          <p:cNvSpPr txBox="1"/>
          <p:nvPr>
            <p:ph idx="13" type="subTitle"/>
          </p:nvPr>
        </p:nvSpPr>
        <p:spPr>
          <a:xfrm>
            <a:off x="720000" y="3666098"/>
            <a:ext cx="2357700" cy="738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400"/>
              <a:buFont typeface="Raleway"/>
              <a:buNone/>
              <a:defRPr b="1" sz="1800">
                <a:solidFill>
                  <a:schemeClr val="dk1"/>
                </a:solidFill>
                <a:latin typeface="Inter"/>
                <a:ea typeface="Inter"/>
                <a:cs typeface="Inter"/>
                <a:sym typeface="Inter"/>
              </a:defRPr>
            </a:lvl1pPr>
            <a:lvl2pPr lvl="1" rtl="0">
              <a:lnSpc>
                <a:spcPct val="100000"/>
              </a:lnSpc>
              <a:spcBef>
                <a:spcPts val="0"/>
              </a:spcBef>
              <a:spcAft>
                <a:spcPts val="0"/>
              </a:spcAft>
              <a:buSzPts val="2400"/>
              <a:buFont typeface="Raleway"/>
              <a:buNone/>
              <a:defRPr sz="2400">
                <a:latin typeface="Raleway"/>
                <a:ea typeface="Raleway"/>
                <a:cs typeface="Raleway"/>
                <a:sym typeface="Raleway"/>
              </a:defRPr>
            </a:lvl2pPr>
            <a:lvl3pPr lvl="2" rtl="0">
              <a:lnSpc>
                <a:spcPct val="100000"/>
              </a:lnSpc>
              <a:spcBef>
                <a:spcPts val="0"/>
              </a:spcBef>
              <a:spcAft>
                <a:spcPts val="0"/>
              </a:spcAft>
              <a:buSzPts val="2400"/>
              <a:buFont typeface="Raleway"/>
              <a:buNone/>
              <a:defRPr sz="2400">
                <a:latin typeface="Raleway"/>
                <a:ea typeface="Raleway"/>
                <a:cs typeface="Raleway"/>
                <a:sym typeface="Raleway"/>
              </a:defRPr>
            </a:lvl3pPr>
            <a:lvl4pPr lvl="3" rtl="0">
              <a:lnSpc>
                <a:spcPct val="100000"/>
              </a:lnSpc>
              <a:spcBef>
                <a:spcPts val="0"/>
              </a:spcBef>
              <a:spcAft>
                <a:spcPts val="0"/>
              </a:spcAft>
              <a:buSzPts val="2400"/>
              <a:buFont typeface="Raleway"/>
              <a:buNone/>
              <a:defRPr sz="2400">
                <a:latin typeface="Raleway"/>
                <a:ea typeface="Raleway"/>
                <a:cs typeface="Raleway"/>
                <a:sym typeface="Raleway"/>
              </a:defRPr>
            </a:lvl4pPr>
            <a:lvl5pPr lvl="4" rtl="0">
              <a:lnSpc>
                <a:spcPct val="100000"/>
              </a:lnSpc>
              <a:spcBef>
                <a:spcPts val="0"/>
              </a:spcBef>
              <a:spcAft>
                <a:spcPts val="0"/>
              </a:spcAft>
              <a:buSzPts val="2400"/>
              <a:buFont typeface="Raleway"/>
              <a:buNone/>
              <a:defRPr sz="2400">
                <a:latin typeface="Raleway"/>
                <a:ea typeface="Raleway"/>
                <a:cs typeface="Raleway"/>
                <a:sym typeface="Raleway"/>
              </a:defRPr>
            </a:lvl5pPr>
            <a:lvl6pPr lvl="5" rtl="0">
              <a:lnSpc>
                <a:spcPct val="100000"/>
              </a:lnSpc>
              <a:spcBef>
                <a:spcPts val="0"/>
              </a:spcBef>
              <a:spcAft>
                <a:spcPts val="0"/>
              </a:spcAft>
              <a:buSzPts val="2400"/>
              <a:buFont typeface="Raleway"/>
              <a:buNone/>
              <a:defRPr sz="2400">
                <a:latin typeface="Raleway"/>
                <a:ea typeface="Raleway"/>
                <a:cs typeface="Raleway"/>
                <a:sym typeface="Raleway"/>
              </a:defRPr>
            </a:lvl6pPr>
            <a:lvl7pPr lvl="6" rtl="0">
              <a:lnSpc>
                <a:spcPct val="100000"/>
              </a:lnSpc>
              <a:spcBef>
                <a:spcPts val="0"/>
              </a:spcBef>
              <a:spcAft>
                <a:spcPts val="0"/>
              </a:spcAft>
              <a:buSzPts val="2400"/>
              <a:buFont typeface="Raleway"/>
              <a:buNone/>
              <a:defRPr sz="2400">
                <a:latin typeface="Raleway"/>
                <a:ea typeface="Raleway"/>
                <a:cs typeface="Raleway"/>
                <a:sym typeface="Raleway"/>
              </a:defRPr>
            </a:lvl7pPr>
            <a:lvl8pPr lvl="7" rtl="0">
              <a:lnSpc>
                <a:spcPct val="100000"/>
              </a:lnSpc>
              <a:spcBef>
                <a:spcPts val="0"/>
              </a:spcBef>
              <a:spcAft>
                <a:spcPts val="0"/>
              </a:spcAft>
              <a:buSzPts val="2400"/>
              <a:buFont typeface="Raleway"/>
              <a:buNone/>
              <a:defRPr sz="2400">
                <a:latin typeface="Raleway"/>
                <a:ea typeface="Raleway"/>
                <a:cs typeface="Raleway"/>
                <a:sym typeface="Raleway"/>
              </a:defRPr>
            </a:lvl8pPr>
            <a:lvl9pPr lvl="8" rtl="0">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63" name="Google Shape;63;p13"/>
          <p:cNvSpPr txBox="1"/>
          <p:nvPr>
            <p:ph idx="14" type="subTitle"/>
          </p:nvPr>
        </p:nvSpPr>
        <p:spPr>
          <a:xfrm>
            <a:off x="3246550" y="3666100"/>
            <a:ext cx="2357700" cy="738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400"/>
              <a:buFont typeface="Raleway"/>
              <a:buNone/>
              <a:defRPr b="1" sz="1800">
                <a:solidFill>
                  <a:schemeClr val="dk1"/>
                </a:solidFill>
                <a:latin typeface="Inter"/>
                <a:ea typeface="Inter"/>
                <a:cs typeface="Inter"/>
                <a:sym typeface="Inter"/>
              </a:defRPr>
            </a:lvl1pPr>
            <a:lvl2pPr lvl="1" rtl="0">
              <a:lnSpc>
                <a:spcPct val="100000"/>
              </a:lnSpc>
              <a:spcBef>
                <a:spcPts val="0"/>
              </a:spcBef>
              <a:spcAft>
                <a:spcPts val="0"/>
              </a:spcAft>
              <a:buSzPts val="2400"/>
              <a:buFont typeface="Raleway"/>
              <a:buNone/>
              <a:defRPr sz="2400">
                <a:latin typeface="Raleway"/>
                <a:ea typeface="Raleway"/>
                <a:cs typeface="Raleway"/>
                <a:sym typeface="Raleway"/>
              </a:defRPr>
            </a:lvl2pPr>
            <a:lvl3pPr lvl="2" rtl="0">
              <a:lnSpc>
                <a:spcPct val="100000"/>
              </a:lnSpc>
              <a:spcBef>
                <a:spcPts val="0"/>
              </a:spcBef>
              <a:spcAft>
                <a:spcPts val="0"/>
              </a:spcAft>
              <a:buSzPts val="2400"/>
              <a:buFont typeface="Raleway"/>
              <a:buNone/>
              <a:defRPr sz="2400">
                <a:latin typeface="Raleway"/>
                <a:ea typeface="Raleway"/>
                <a:cs typeface="Raleway"/>
                <a:sym typeface="Raleway"/>
              </a:defRPr>
            </a:lvl3pPr>
            <a:lvl4pPr lvl="3" rtl="0">
              <a:lnSpc>
                <a:spcPct val="100000"/>
              </a:lnSpc>
              <a:spcBef>
                <a:spcPts val="0"/>
              </a:spcBef>
              <a:spcAft>
                <a:spcPts val="0"/>
              </a:spcAft>
              <a:buSzPts val="2400"/>
              <a:buFont typeface="Raleway"/>
              <a:buNone/>
              <a:defRPr sz="2400">
                <a:latin typeface="Raleway"/>
                <a:ea typeface="Raleway"/>
                <a:cs typeface="Raleway"/>
                <a:sym typeface="Raleway"/>
              </a:defRPr>
            </a:lvl4pPr>
            <a:lvl5pPr lvl="4" rtl="0">
              <a:lnSpc>
                <a:spcPct val="100000"/>
              </a:lnSpc>
              <a:spcBef>
                <a:spcPts val="0"/>
              </a:spcBef>
              <a:spcAft>
                <a:spcPts val="0"/>
              </a:spcAft>
              <a:buSzPts val="2400"/>
              <a:buFont typeface="Raleway"/>
              <a:buNone/>
              <a:defRPr sz="2400">
                <a:latin typeface="Raleway"/>
                <a:ea typeface="Raleway"/>
                <a:cs typeface="Raleway"/>
                <a:sym typeface="Raleway"/>
              </a:defRPr>
            </a:lvl5pPr>
            <a:lvl6pPr lvl="5" rtl="0">
              <a:lnSpc>
                <a:spcPct val="100000"/>
              </a:lnSpc>
              <a:spcBef>
                <a:spcPts val="0"/>
              </a:spcBef>
              <a:spcAft>
                <a:spcPts val="0"/>
              </a:spcAft>
              <a:buSzPts val="2400"/>
              <a:buFont typeface="Raleway"/>
              <a:buNone/>
              <a:defRPr sz="2400">
                <a:latin typeface="Raleway"/>
                <a:ea typeface="Raleway"/>
                <a:cs typeface="Raleway"/>
                <a:sym typeface="Raleway"/>
              </a:defRPr>
            </a:lvl6pPr>
            <a:lvl7pPr lvl="6" rtl="0">
              <a:lnSpc>
                <a:spcPct val="100000"/>
              </a:lnSpc>
              <a:spcBef>
                <a:spcPts val="0"/>
              </a:spcBef>
              <a:spcAft>
                <a:spcPts val="0"/>
              </a:spcAft>
              <a:buSzPts val="2400"/>
              <a:buFont typeface="Raleway"/>
              <a:buNone/>
              <a:defRPr sz="2400">
                <a:latin typeface="Raleway"/>
                <a:ea typeface="Raleway"/>
                <a:cs typeface="Raleway"/>
                <a:sym typeface="Raleway"/>
              </a:defRPr>
            </a:lvl7pPr>
            <a:lvl8pPr lvl="7" rtl="0">
              <a:lnSpc>
                <a:spcPct val="100000"/>
              </a:lnSpc>
              <a:spcBef>
                <a:spcPts val="0"/>
              </a:spcBef>
              <a:spcAft>
                <a:spcPts val="0"/>
              </a:spcAft>
              <a:buSzPts val="2400"/>
              <a:buFont typeface="Raleway"/>
              <a:buNone/>
              <a:defRPr sz="2400">
                <a:latin typeface="Raleway"/>
                <a:ea typeface="Raleway"/>
                <a:cs typeface="Raleway"/>
                <a:sym typeface="Raleway"/>
              </a:defRPr>
            </a:lvl8pPr>
            <a:lvl9pPr lvl="8" rtl="0">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64" name="Google Shape;64;p13"/>
          <p:cNvSpPr txBox="1"/>
          <p:nvPr>
            <p:ph idx="15" type="subTitle"/>
          </p:nvPr>
        </p:nvSpPr>
        <p:spPr>
          <a:xfrm>
            <a:off x="5773119" y="3666100"/>
            <a:ext cx="2357700" cy="738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400"/>
              <a:buFont typeface="Raleway"/>
              <a:buNone/>
              <a:defRPr b="1" sz="1800">
                <a:solidFill>
                  <a:schemeClr val="dk1"/>
                </a:solidFill>
                <a:latin typeface="Inter"/>
                <a:ea typeface="Inter"/>
                <a:cs typeface="Inter"/>
                <a:sym typeface="Inter"/>
              </a:defRPr>
            </a:lvl1pPr>
            <a:lvl2pPr lvl="1" rtl="0">
              <a:lnSpc>
                <a:spcPct val="100000"/>
              </a:lnSpc>
              <a:spcBef>
                <a:spcPts val="0"/>
              </a:spcBef>
              <a:spcAft>
                <a:spcPts val="0"/>
              </a:spcAft>
              <a:buSzPts val="2400"/>
              <a:buFont typeface="Raleway"/>
              <a:buNone/>
              <a:defRPr sz="2400">
                <a:latin typeface="Raleway"/>
                <a:ea typeface="Raleway"/>
                <a:cs typeface="Raleway"/>
                <a:sym typeface="Raleway"/>
              </a:defRPr>
            </a:lvl2pPr>
            <a:lvl3pPr lvl="2" rtl="0">
              <a:lnSpc>
                <a:spcPct val="100000"/>
              </a:lnSpc>
              <a:spcBef>
                <a:spcPts val="0"/>
              </a:spcBef>
              <a:spcAft>
                <a:spcPts val="0"/>
              </a:spcAft>
              <a:buSzPts val="2400"/>
              <a:buFont typeface="Raleway"/>
              <a:buNone/>
              <a:defRPr sz="2400">
                <a:latin typeface="Raleway"/>
                <a:ea typeface="Raleway"/>
                <a:cs typeface="Raleway"/>
                <a:sym typeface="Raleway"/>
              </a:defRPr>
            </a:lvl3pPr>
            <a:lvl4pPr lvl="3" rtl="0">
              <a:lnSpc>
                <a:spcPct val="100000"/>
              </a:lnSpc>
              <a:spcBef>
                <a:spcPts val="0"/>
              </a:spcBef>
              <a:spcAft>
                <a:spcPts val="0"/>
              </a:spcAft>
              <a:buSzPts val="2400"/>
              <a:buFont typeface="Raleway"/>
              <a:buNone/>
              <a:defRPr sz="2400">
                <a:latin typeface="Raleway"/>
                <a:ea typeface="Raleway"/>
                <a:cs typeface="Raleway"/>
                <a:sym typeface="Raleway"/>
              </a:defRPr>
            </a:lvl4pPr>
            <a:lvl5pPr lvl="4" rtl="0">
              <a:lnSpc>
                <a:spcPct val="100000"/>
              </a:lnSpc>
              <a:spcBef>
                <a:spcPts val="0"/>
              </a:spcBef>
              <a:spcAft>
                <a:spcPts val="0"/>
              </a:spcAft>
              <a:buSzPts val="2400"/>
              <a:buFont typeface="Raleway"/>
              <a:buNone/>
              <a:defRPr sz="2400">
                <a:latin typeface="Raleway"/>
                <a:ea typeface="Raleway"/>
                <a:cs typeface="Raleway"/>
                <a:sym typeface="Raleway"/>
              </a:defRPr>
            </a:lvl5pPr>
            <a:lvl6pPr lvl="5" rtl="0">
              <a:lnSpc>
                <a:spcPct val="100000"/>
              </a:lnSpc>
              <a:spcBef>
                <a:spcPts val="0"/>
              </a:spcBef>
              <a:spcAft>
                <a:spcPts val="0"/>
              </a:spcAft>
              <a:buSzPts val="2400"/>
              <a:buFont typeface="Raleway"/>
              <a:buNone/>
              <a:defRPr sz="2400">
                <a:latin typeface="Raleway"/>
                <a:ea typeface="Raleway"/>
                <a:cs typeface="Raleway"/>
                <a:sym typeface="Raleway"/>
              </a:defRPr>
            </a:lvl6pPr>
            <a:lvl7pPr lvl="6" rtl="0">
              <a:lnSpc>
                <a:spcPct val="100000"/>
              </a:lnSpc>
              <a:spcBef>
                <a:spcPts val="0"/>
              </a:spcBef>
              <a:spcAft>
                <a:spcPts val="0"/>
              </a:spcAft>
              <a:buSzPts val="2400"/>
              <a:buFont typeface="Raleway"/>
              <a:buNone/>
              <a:defRPr sz="2400">
                <a:latin typeface="Raleway"/>
                <a:ea typeface="Raleway"/>
                <a:cs typeface="Raleway"/>
                <a:sym typeface="Raleway"/>
              </a:defRPr>
            </a:lvl7pPr>
            <a:lvl8pPr lvl="7" rtl="0">
              <a:lnSpc>
                <a:spcPct val="100000"/>
              </a:lnSpc>
              <a:spcBef>
                <a:spcPts val="0"/>
              </a:spcBef>
              <a:spcAft>
                <a:spcPts val="0"/>
              </a:spcAft>
              <a:buSzPts val="2400"/>
              <a:buFont typeface="Raleway"/>
              <a:buNone/>
              <a:defRPr sz="2400">
                <a:latin typeface="Raleway"/>
                <a:ea typeface="Raleway"/>
                <a:cs typeface="Raleway"/>
                <a:sym typeface="Raleway"/>
              </a:defRPr>
            </a:lvl8pPr>
            <a:lvl9pPr lvl="8" rtl="0">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8">
    <p:spTree>
      <p:nvGrpSpPr>
        <p:cNvPr id="65" name="Shape 65"/>
        <p:cNvGrpSpPr/>
        <p:nvPr/>
      </p:nvGrpSpPr>
      <p:grpSpPr>
        <a:xfrm>
          <a:off x="0" y="0"/>
          <a:ext cx="0" cy="0"/>
          <a:chOff x="0" y="0"/>
          <a:chExt cx="0" cy="0"/>
        </a:xfrm>
      </p:grpSpPr>
      <p:sp>
        <p:nvSpPr>
          <p:cNvPr id="66" name="Google Shape;66;p14"/>
          <p:cNvSpPr/>
          <p:nvPr/>
        </p:nvSpPr>
        <p:spPr>
          <a:xfrm>
            <a:off x="327450" y="298300"/>
            <a:ext cx="8489100" cy="4546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4"/>
          <p:cNvSpPr txBox="1"/>
          <p:nvPr>
            <p:ph type="title"/>
          </p:nvPr>
        </p:nvSpPr>
        <p:spPr>
          <a:xfrm>
            <a:off x="715100" y="445025"/>
            <a:ext cx="7713900" cy="649200"/>
          </a:xfrm>
          <a:prstGeom prst="rect">
            <a:avLst/>
          </a:prstGeom>
        </p:spPr>
        <p:txBody>
          <a:bodyPr anchorCtr="0" anchor="t" bIns="91425" lIns="91425" spcFirstLastPara="1" rIns="91425" wrap="square" tIns="91425">
            <a:noAutofit/>
          </a:bodyPr>
          <a:lstStyle>
            <a:lvl1pPr lvl="0" algn="ctr">
              <a:spcBef>
                <a:spcPts val="0"/>
              </a:spcBef>
              <a:spcAft>
                <a:spcPts val="0"/>
              </a:spcAft>
              <a:buSzPts val="3000"/>
              <a:buNone/>
              <a:defRPr/>
            </a:lvl1pPr>
            <a:lvl2pPr lvl="1" algn="ctr">
              <a:spcBef>
                <a:spcPts val="0"/>
              </a:spcBef>
              <a:spcAft>
                <a:spcPts val="0"/>
              </a:spcAft>
              <a:buSzPts val="3500"/>
              <a:buNone/>
              <a:defRPr/>
            </a:lvl2pPr>
            <a:lvl3pPr lvl="2" algn="ctr">
              <a:spcBef>
                <a:spcPts val="0"/>
              </a:spcBef>
              <a:spcAft>
                <a:spcPts val="0"/>
              </a:spcAft>
              <a:buSzPts val="3500"/>
              <a:buNone/>
              <a:defRPr/>
            </a:lvl3pPr>
            <a:lvl4pPr lvl="3" algn="ctr">
              <a:spcBef>
                <a:spcPts val="0"/>
              </a:spcBef>
              <a:spcAft>
                <a:spcPts val="0"/>
              </a:spcAft>
              <a:buSzPts val="3500"/>
              <a:buNone/>
              <a:defRPr/>
            </a:lvl4pPr>
            <a:lvl5pPr lvl="4" algn="ctr">
              <a:spcBef>
                <a:spcPts val="0"/>
              </a:spcBef>
              <a:spcAft>
                <a:spcPts val="0"/>
              </a:spcAft>
              <a:buSzPts val="3500"/>
              <a:buNone/>
              <a:defRPr/>
            </a:lvl5pPr>
            <a:lvl6pPr lvl="5" algn="ctr">
              <a:spcBef>
                <a:spcPts val="0"/>
              </a:spcBef>
              <a:spcAft>
                <a:spcPts val="0"/>
              </a:spcAft>
              <a:buSzPts val="3500"/>
              <a:buNone/>
              <a:defRPr/>
            </a:lvl6pPr>
            <a:lvl7pPr lvl="6" algn="ctr">
              <a:spcBef>
                <a:spcPts val="0"/>
              </a:spcBef>
              <a:spcAft>
                <a:spcPts val="0"/>
              </a:spcAft>
              <a:buSzPts val="3500"/>
              <a:buNone/>
              <a:defRPr/>
            </a:lvl7pPr>
            <a:lvl8pPr lvl="7" algn="ctr">
              <a:spcBef>
                <a:spcPts val="0"/>
              </a:spcBef>
              <a:spcAft>
                <a:spcPts val="0"/>
              </a:spcAft>
              <a:buSzPts val="3500"/>
              <a:buNone/>
              <a:defRPr/>
            </a:lvl8pPr>
            <a:lvl9pPr lvl="8" algn="ctr">
              <a:spcBef>
                <a:spcPts val="0"/>
              </a:spcBef>
              <a:spcAft>
                <a:spcPts val="0"/>
              </a:spcAft>
              <a:buSzPts val="35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4_1">
    <p:spTree>
      <p:nvGrpSpPr>
        <p:cNvPr id="68" name="Shape 68"/>
        <p:cNvGrpSpPr/>
        <p:nvPr/>
      </p:nvGrpSpPr>
      <p:grpSpPr>
        <a:xfrm>
          <a:off x="0" y="0"/>
          <a:ext cx="0" cy="0"/>
          <a:chOff x="0" y="0"/>
          <a:chExt cx="0" cy="0"/>
        </a:xfrm>
      </p:grpSpPr>
      <p:sp>
        <p:nvSpPr>
          <p:cNvPr id="69" name="Google Shape;69;p15"/>
          <p:cNvSpPr/>
          <p:nvPr/>
        </p:nvSpPr>
        <p:spPr>
          <a:xfrm>
            <a:off x="327450" y="298300"/>
            <a:ext cx="8489100" cy="4546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5"/>
          <p:cNvSpPr txBox="1"/>
          <p:nvPr>
            <p:ph type="title"/>
          </p:nvPr>
        </p:nvSpPr>
        <p:spPr>
          <a:xfrm>
            <a:off x="720000" y="733775"/>
            <a:ext cx="4123800" cy="6465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71" name="Google Shape;71;p15"/>
          <p:cNvSpPr txBox="1"/>
          <p:nvPr>
            <p:ph idx="1" type="subTitle"/>
          </p:nvPr>
        </p:nvSpPr>
        <p:spPr>
          <a:xfrm>
            <a:off x="720000" y="1362125"/>
            <a:ext cx="4123800" cy="960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72" name="Google Shape;72;p15"/>
          <p:cNvSpPr/>
          <p:nvPr>
            <p:ph idx="2" type="pic"/>
          </p:nvPr>
        </p:nvSpPr>
        <p:spPr>
          <a:xfrm>
            <a:off x="714775" y="2448375"/>
            <a:ext cx="4344600" cy="2160300"/>
          </a:xfrm>
          <a:prstGeom prst="rect">
            <a:avLst/>
          </a:prstGeom>
          <a:noFill/>
          <a:ln cap="flat" cmpd="sng" w="9525">
            <a:solidFill>
              <a:schemeClr val="dk1"/>
            </a:solidFill>
            <a:prstDash val="solid"/>
            <a:round/>
            <a:headEnd len="sm" w="sm" type="none"/>
            <a:tailEnd len="sm" w="sm" type="none"/>
          </a:ln>
        </p:spPr>
      </p:sp>
      <p:sp>
        <p:nvSpPr>
          <p:cNvPr id="73" name="Google Shape;73;p15"/>
          <p:cNvSpPr/>
          <p:nvPr>
            <p:ph idx="3" type="pic"/>
          </p:nvPr>
        </p:nvSpPr>
        <p:spPr>
          <a:xfrm>
            <a:off x="5311675" y="535000"/>
            <a:ext cx="3117300" cy="4073700"/>
          </a:xfrm>
          <a:prstGeom prst="rect">
            <a:avLst/>
          </a:prstGeom>
          <a:noFill/>
          <a:ln cap="flat" cmpd="sng" w="9525">
            <a:solidFill>
              <a:schemeClr val="dk1"/>
            </a:solidFill>
            <a:prstDash val="solid"/>
            <a:round/>
            <a:headEnd len="sm" w="sm" type="none"/>
            <a:tailEnd len="sm" w="sm" type="none"/>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_1_1">
    <p:spTree>
      <p:nvGrpSpPr>
        <p:cNvPr id="74" name="Shape 74"/>
        <p:cNvGrpSpPr/>
        <p:nvPr/>
      </p:nvGrpSpPr>
      <p:grpSpPr>
        <a:xfrm>
          <a:off x="0" y="0"/>
          <a:ext cx="0" cy="0"/>
          <a:chOff x="0" y="0"/>
          <a:chExt cx="0" cy="0"/>
        </a:xfrm>
      </p:grpSpPr>
      <p:sp>
        <p:nvSpPr>
          <p:cNvPr id="75" name="Google Shape;75;p16"/>
          <p:cNvSpPr/>
          <p:nvPr/>
        </p:nvSpPr>
        <p:spPr>
          <a:xfrm>
            <a:off x="327450" y="298300"/>
            <a:ext cx="8489100" cy="4546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6"/>
          <p:cNvSpPr txBox="1"/>
          <p:nvPr>
            <p:ph type="title"/>
          </p:nvPr>
        </p:nvSpPr>
        <p:spPr>
          <a:xfrm>
            <a:off x="720000" y="445025"/>
            <a:ext cx="7704000" cy="6465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77" name="Google Shape;77;p16"/>
          <p:cNvSpPr txBox="1"/>
          <p:nvPr>
            <p:ph idx="1" type="body"/>
          </p:nvPr>
        </p:nvSpPr>
        <p:spPr>
          <a:xfrm>
            <a:off x="720000" y="1091525"/>
            <a:ext cx="7704000" cy="3693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434343"/>
              </a:buClr>
              <a:buSzPts val="1400"/>
              <a:buChar char="●"/>
              <a:defRPr>
                <a:solidFill>
                  <a:srgbClr val="434343"/>
                </a:solidFill>
              </a:defRPr>
            </a:lvl1pPr>
            <a:lvl2pPr indent="-304800" lvl="1" marL="914400" rtl="0">
              <a:lnSpc>
                <a:spcPct val="115000"/>
              </a:lnSpc>
              <a:spcBef>
                <a:spcPts val="0"/>
              </a:spcBef>
              <a:spcAft>
                <a:spcPts val="0"/>
              </a:spcAft>
              <a:buClr>
                <a:srgbClr val="434343"/>
              </a:buClr>
              <a:buSzPts val="1200"/>
              <a:buChar char="○"/>
              <a:defRPr>
                <a:solidFill>
                  <a:srgbClr val="434343"/>
                </a:solidFill>
              </a:defRPr>
            </a:lvl2pPr>
            <a:lvl3pPr indent="-304800" lvl="2" marL="1371600" rtl="0">
              <a:lnSpc>
                <a:spcPct val="115000"/>
              </a:lnSpc>
              <a:spcBef>
                <a:spcPts val="0"/>
              </a:spcBef>
              <a:spcAft>
                <a:spcPts val="0"/>
              </a:spcAft>
              <a:buClr>
                <a:srgbClr val="434343"/>
              </a:buClr>
              <a:buSzPts val="1200"/>
              <a:buChar char="■"/>
              <a:defRPr>
                <a:solidFill>
                  <a:srgbClr val="434343"/>
                </a:solidFill>
              </a:defRPr>
            </a:lvl3pPr>
            <a:lvl4pPr indent="-304800" lvl="3" marL="1828800" rtl="0">
              <a:lnSpc>
                <a:spcPct val="115000"/>
              </a:lnSpc>
              <a:spcBef>
                <a:spcPts val="0"/>
              </a:spcBef>
              <a:spcAft>
                <a:spcPts val="0"/>
              </a:spcAft>
              <a:buClr>
                <a:srgbClr val="434343"/>
              </a:buClr>
              <a:buSzPts val="1200"/>
              <a:buChar char="●"/>
              <a:defRPr>
                <a:solidFill>
                  <a:srgbClr val="434343"/>
                </a:solidFill>
              </a:defRPr>
            </a:lvl4pPr>
            <a:lvl5pPr indent="-304800" lvl="4" marL="2286000" rtl="0">
              <a:lnSpc>
                <a:spcPct val="115000"/>
              </a:lnSpc>
              <a:spcBef>
                <a:spcPts val="0"/>
              </a:spcBef>
              <a:spcAft>
                <a:spcPts val="0"/>
              </a:spcAft>
              <a:buClr>
                <a:srgbClr val="434343"/>
              </a:buClr>
              <a:buSzPts val="1200"/>
              <a:buChar char="○"/>
              <a:defRPr>
                <a:solidFill>
                  <a:srgbClr val="434343"/>
                </a:solidFill>
              </a:defRPr>
            </a:lvl5pPr>
            <a:lvl6pPr indent="-304800" lvl="5" marL="2743200" rtl="0">
              <a:lnSpc>
                <a:spcPct val="115000"/>
              </a:lnSpc>
              <a:spcBef>
                <a:spcPts val="0"/>
              </a:spcBef>
              <a:spcAft>
                <a:spcPts val="0"/>
              </a:spcAft>
              <a:buClr>
                <a:srgbClr val="434343"/>
              </a:buClr>
              <a:buSzPts val="1200"/>
              <a:buChar char="■"/>
              <a:defRPr>
                <a:solidFill>
                  <a:srgbClr val="434343"/>
                </a:solidFill>
              </a:defRPr>
            </a:lvl6pPr>
            <a:lvl7pPr indent="-304800" lvl="6" marL="3200400" rtl="0">
              <a:lnSpc>
                <a:spcPct val="115000"/>
              </a:lnSpc>
              <a:spcBef>
                <a:spcPts val="0"/>
              </a:spcBef>
              <a:spcAft>
                <a:spcPts val="0"/>
              </a:spcAft>
              <a:buClr>
                <a:srgbClr val="434343"/>
              </a:buClr>
              <a:buSzPts val="1200"/>
              <a:buChar char="●"/>
              <a:defRPr>
                <a:solidFill>
                  <a:srgbClr val="434343"/>
                </a:solidFill>
              </a:defRPr>
            </a:lvl7pPr>
            <a:lvl8pPr indent="-304800" lvl="7" marL="3657600" rtl="0">
              <a:lnSpc>
                <a:spcPct val="115000"/>
              </a:lnSpc>
              <a:spcBef>
                <a:spcPts val="0"/>
              </a:spcBef>
              <a:spcAft>
                <a:spcPts val="0"/>
              </a:spcAft>
              <a:buClr>
                <a:srgbClr val="434343"/>
              </a:buClr>
              <a:buSzPts val="1200"/>
              <a:buChar char="○"/>
              <a:defRPr>
                <a:solidFill>
                  <a:srgbClr val="434343"/>
                </a:solidFill>
              </a:defRPr>
            </a:lvl8pPr>
            <a:lvl9pPr indent="-304800" lvl="8" marL="4114800" rtl="0">
              <a:lnSpc>
                <a:spcPct val="115000"/>
              </a:lnSpc>
              <a:spcBef>
                <a:spcPts val="0"/>
              </a:spcBef>
              <a:spcAft>
                <a:spcPts val="0"/>
              </a:spcAft>
              <a:buClr>
                <a:srgbClr val="434343"/>
              </a:buClr>
              <a:buSzPts val="1200"/>
              <a:buChar char="■"/>
              <a:defRPr>
                <a:solidFill>
                  <a:srgbClr val="434343"/>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4_1_1_1">
    <p:spTree>
      <p:nvGrpSpPr>
        <p:cNvPr id="78" name="Shape 78"/>
        <p:cNvGrpSpPr/>
        <p:nvPr/>
      </p:nvGrpSpPr>
      <p:grpSpPr>
        <a:xfrm>
          <a:off x="0" y="0"/>
          <a:ext cx="0" cy="0"/>
          <a:chOff x="0" y="0"/>
          <a:chExt cx="0" cy="0"/>
        </a:xfrm>
      </p:grpSpPr>
      <p:sp>
        <p:nvSpPr>
          <p:cNvPr id="79" name="Google Shape;79;p17"/>
          <p:cNvSpPr/>
          <p:nvPr/>
        </p:nvSpPr>
        <p:spPr>
          <a:xfrm>
            <a:off x="327450" y="298300"/>
            <a:ext cx="8489100" cy="4546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7"/>
          <p:cNvSpPr txBox="1"/>
          <p:nvPr>
            <p:ph type="title"/>
          </p:nvPr>
        </p:nvSpPr>
        <p:spPr>
          <a:xfrm>
            <a:off x="720000" y="445025"/>
            <a:ext cx="7704000" cy="6465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81" name="Google Shape;81;p17"/>
          <p:cNvSpPr txBox="1"/>
          <p:nvPr>
            <p:ph idx="1" type="body"/>
          </p:nvPr>
        </p:nvSpPr>
        <p:spPr>
          <a:xfrm>
            <a:off x="720000" y="1091525"/>
            <a:ext cx="7704000" cy="12366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a:lvl1pPr>
            <a:lvl2pPr indent="-304800" lvl="1" marL="914400" rtl="0">
              <a:lnSpc>
                <a:spcPct val="115000"/>
              </a:lnSpc>
              <a:spcBef>
                <a:spcPts val="0"/>
              </a:spcBef>
              <a:spcAft>
                <a:spcPts val="0"/>
              </a:spcAft>
              <a:buSzPts val="1200"/>
              <a:buChar char="○"/>
              <a:defRPr/>
            </a:lvl2pPr>
            <a:lvl3pPr indent="-304800" lvl="2" marL="1371600" rtl="0">
              <a:lnSpc>
                <a:spcPct val="115000"/>
              </a:lnSpc>
              <a:spcBef>
                <a:spcPts val="0"/>
              </a:spcBef>
              <a:spcAft>
                <a:spcPts val="0"/>
              </a:spcAft>
              <a:buSzPts val="1200"/>
              <a:buChar char="■"/>
              <a:defRPr/>
            </a:lvl3pPr>
            <a:lvl4pPr indent="-304800" lvl="3" marL="1828800" rtl="0">
              <a:lnSpc>
                <a:spcPct val="115000"/>
              </a:lnSpc>
              <a:spcBef>
                <a:spcPts val="0"/>
              </a:spcBef>
              <a:spcAft>
                <a:spcPts val="0"/>
              </a:spcAft>
              <a:buSzPts val="1200"/>
              <a:buChar char="●"/>
              <a:defRPr/>
            </a:lvl4pPr>
            <a:lvl5pPr indent="-304800" lvl="4" marL="2286000" rtl="0">
              <a:lnSpc>
                <a:spcPct val="115000"/>
              </a:lnSpc>
              <a:spcBef>
                <a:spcPts val="0"/>
              </a:spcBef>
              <a:spcAft>
                <a:spcPts val="0"/>
              </a:spcAft>
              <a:buSzPts val="1200"/>
              <a:buChar char="○"/>
              <a:defRPr/>
            </a:lvl5pPr>
            <a:lvl6pPr indent="-304800" lvl="5" marL="2743200" rtl="0">
              <a:lnSpc>
                <a:spcPct val="115000"/>
              </a:lnSpc>
              <a:spcBef>
                <a:spcPts val="0"/>
              </a:spcBef>
              <a:spcAft>
                <a:spcPts val="0"/>
              </a:spcAft>
              <a:buSzPts val="1200"/>
              <a:buChar char="■"/>
              <a:defRPr/>
            </a:lvl6pPr>
            <a:lvl7pPr indent="-304800" lvl="6" marL="3200400" rtl="0">
              <a:lnSpc>
                <a:spcPct val="115000"/>
              </a:lnSpc>
              <a:spcBef>
                <a:spcPts val="0"/>
              </a:spcBef>
              <a:spcAft>
                <a:spcPts val="0"/>
              </a:spcAft>
              <a:buSzPts val="1200"/>
              <a:buChar char="●"/>
              <a:defRPr/>
            </a:lvl7pPr>
            <a:lvl8pPr indent="-304800" lvl="7" marL="3657600" rtl="0">
              <a:lnSpc>
                <a:spcPct val="115000"/>
              </a:lnSpc>
              <a:spcBef>
                <a:spcPts val="0"/>
              </a:spcBef>
              <a:spcAft>
                <a:spcPts val="0"/>
              </a:spcAft>
              <a:buSzPts val="1200"/>
              <a:buChar char="○"/>
              <a:defRPr/>
            </a:lvl8pPr>
            <a:lvl9pPr indent="-304800" lvl="8" marL="4114800" rtl="0">
              <a:lnSpc>
                <a:spcPct val="115000"/>
              </a:lnSpc>
              <a:spcBef>
                <a:spcPts val="0"/>
              </a:spcBef>
              <a:spcAft>
                <a:spcPts val="0"/>
              </a:spcAft>
              <a:buSzPts val="12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BLANK_1_1_1_1_1_1">
    <p:spTree>
      <p:nvGrpSpPr>
        <p:cNvPr id="82" name="Shape 82"/>
        <p:cNvGrpSpPr/>
        <p:nvPr/>
      </p:nvGrpSpPr>
      <p:grpSpPr>
        <a:xfrm>
          <a:off x="0" y="0"/>
          <a:ext cx="0" cy="0"/>
          <a:chOff x="0" y="0"/>
          <a:chExt cx="0" cy="0"/>
        </a:xfrm>
      </p:grpSpPr>
      <p:sp>
        <p:nvSpPr>
          <p:cNvPr id="83" name="Google Shape;83;p18"/>
          <p:cNvSpPr/>
          <p:nvPr/>
        </p:nvSpPr>
        <p:spPr>
          <a:xfrm>
            <a:off x="327450" y="298300"/>
            <a:ext cx="8489100" cy="4546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8"/>
          <p:cNvSpPr txBox="1"/>
          <p:nvPr>
            <p:ph hasCustomPrompt="1" type="title"/>
          </p:nvPr>
        </p:nvSpPr>
        <p:spPr>
          <a:xfrm>
            <a:off x="4745395" y="1990306"/>
            <a:ext cx="2948700" cy="877200"/>
          </a:xfrm>
          <a:prstGeom prst="rect">
            <a:avLst/>
          </a:prstGeom>
          <a:noFill/>
        </p:spPr>
        <p:txBody>
          <a:bodyPr anchorCtr="0" anchor="ctr" bIns="91425" lIns="91425" spcFirstLastPara="1" rIns="91425" wrap="square" tIns="91425">
            <a:noAutofit/>
          </a:bodyPr>
          <a:lstStyle>
            <a:lvl1pPr lvl="0" rtl="0" algn="r">
              <a:spcBef>
                <a:spcPts val="0"/>
              </a:spcBef>
              <a:spcAft>
                <a:spcPts val="0"/>
              </a:spcAft>
              <a:buClr>
                <a:schemeClr val="lt1"/>
              </a:buClr>
              <a:buSzPts val="6000"/>
              <a:buNone/>
              <a:defRPr sz="45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85" name="Google Shape;85;p18"/>
          <p:cNvSpPr txBox="1"/>
          <p:nvPr>
            <p:ph idx="1" type="subTitle"/>
          </p:nvPr>
        </p:nvSpPr>
        <p:spPr>
          <a:xfrm>
            <a:off x="4745395" y="2753030"/>
            <a:ext cx="2948700" cy="4002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chemeClr val="dk1"/>
              </a:buClr>
              <a:buSzPts val="1200"/>
              <a:buNone/>
              <a:defRPr sz="1400">
                <a:solidFill>
                  <a:schemeClr val="dk1"/>
                </a:solidFill>
              </a:defRPr>
            </a:lvl1pPr>
            <a:lvl2pPr lvl="1" rtl="0" algn="ctr">
              <a:lnSpc>
                <a:spcPct val="100000"/>
              </a:lnSpc>
              <a:spcBef>
                <a:spcPts val="0"/>
              </a:spcBef>
              <a:spcAft>
                <a:spcPts val="0"/>
              </a:spcAft>
              <a:buClr>
                <a:schemeClr val="dk1"/>
              </a:buClr>
              <a:buSzPts val="1200"/>
              <a:buNone/>
              <a:defRPr>
                <a:solidFill>
                  <a:schemeClr val="dk1"/>
                </a:solidFill>
              </a:defRPr>
            </a:lvl2pPr>
            <a:lvl3pPr lvl="2" rtl="0" algn="ctr">
              <a:lnSpc>
                <a:spcPct val="100000"/>
              </a:lnSpc>
              <a:spcBef>
                <a:spcPts val="0"/>
              </a:spcBef>
              <a:spcAft>
                <a:spcPts val="0"/>
              </a:spcAft>
              <a:buClr>
                <a:schemeClr val="dk1"/>
              </a:buClr>
              <a:buSzPts val="1200"/>
              <a:buNone/>
              <a:defRPr>
                <a:solidFill>
                  <a:schemeClr val="dk1"/>
                </a:solidFill>
              </a:defRPr>
            </a:lvl3pPr>
            <a:lvl4pPr lvl="3" rtl="0" algn="ctr">
              <a:lnSpc>
                <a:spcPct val="100000"/>
              </a:lnSpc>
              <a:spcBef>
                <a:spcPts val="0"/>
              </a:spcBef>
              <a:spcAft>
                <a:spcPts val="0"/>
              </a:spcAft>
              <a:buClr>
                <a:schemeClr val="dk1"/>
              </a:buClr>
              <a:buSzPts val="1200"/>
              <a:buNone/>
              <a:defRPr>
                <a:solidFill>
                  <a:schemeClr val="dk1"/>
                </a:solidFill>
              </a:defRPr>
            </a:lvl4pPr>
            <a:lvl5pPr lvl="4" rtl="0" algn="ctr">
              <a:lnSpc>
                <a:spcPct val="100000"/>
              </a:lnSpc>
              <a:spcBef>
                <a:spcPts val="0"/>
              </a:spcBef>
              <a:spcAft>
                <a:spcPts val="0"/>
              </a:spcAft>
              <a:buClr>
                <a:schemeClr val="dk1"/>
              </a:buClr>
              <a:buSzPts val="1200"/>
              <a:buNone/>
              <a:defRPr>
                <a:solidFill>
                  <a:schemeClr val="dk1"/>
                </a:solidFill>
              </a:defRPr>
            </a:lvl5pPr>
            <a:lvl6pPr lvl="5" rtl="0" algn="ctr">
              <a:lnSpc>
                <a:spcPct val="100000"/>
              </a:lnSpc>
              <a:spcBef>
                <a:spcPts val="0"/>
              </a:spcBef>
              <a:spcAft>
                <a:spcPts val="0"/>
              </a:spcAft>
              <a:buClr>
                <a:schemeClr val="dk1"/>
              </a:buClr>
              <a:buSzPts val="1200"/>
              <a:buNone/>
              <a:defRPr>
                <a:solidFill>
                  <a:schemeClr val="dk1"/>
                </a:solidFill>
              </a:defRPr>
            </a:lvl6pPr>
            <a:lvl7pPr lvl="6" rtl="0" algn="ctr">
              <a:lnSpc>
                <a:spcPct val="100000"/>
              </a:lnSpc>
              <a:spcBef>
                <a:spcPts val="0"/>
              </a:spcBef>
              <a:spcAft>
                <a:spcPts val="0"/>
              </a:spcAft>
              <a:buClr>
                <a:schemeClr val="dk1"/>
              </a:buClr>
              <a:buSzPts val="1200"/>
              <a:buNone/>
              <a:defRPr>
                <a:solidFill>
                  <a:schemeClr val="dk1"/>
                </a:solidFill>
              </a:defRPr>
            </a:lvl7pPr>
            <a:lvl8pPr lvl="7" rtl="0" algn="ctr">
              <a:lnSpc>
                <a:spcPct val="100000"/>
              </a:lnSpc>
              <a:spcBef>
                <a:spcPts val="0"/>
              </a:spcBef>
              <a:spcAft>
                <a:spcPts val="0"/>
              </a:spcAft>
              <a:buClr>
                <a:schemeClr val="dk1"/>
              </a:buClr>
              <a:buSzPts val="1200"/>
              <a:buNone/>
              <a:defRPr>
                <a:solidFill>
                  <a:schemeClr val="dk1"/>
                </a:solidFill>
              </a:defRPr>
            </a:lvl8pPr>
            <a:lvl9pPr lvl="8" rtl="0" algn="ctr">
              <a:lnSpc>
                <a:spcPct val="100000"/>
              </a:lnSpc>
              <a:spcBef>
                <a:spcPts val="0"/>
              </a:spcBef>
              <a:spcAft>
                <a:spcPts val="0"/>
              </a:spcAft>
              <a:buClr>
                <a:schemeClr val="dk1"/>
              </a:buClr>
              <a:buSzPts val="1200"/>
              <a:buNone/>
              <a:defRPr>
                <a:solidFill>
                  <a:schemeClr val="dk1"/>
                </a:solidFill>
              </a:defRPr>
            </a:lvl9pPr>
          </a:lstStyle>
          <a:p/>
        </p:txBody>
      </p:sp>
      <p:sp>
        <p:nvSpPr>
          <p:cNvPr id="86" name="Google Shape;86;p18"/>
          <p:cNvSpPr txBox="1"/>
          <p:nvPr>
            <p:ph hasCustomPrompt="1" idx="2" type="title"/>
          </p:nvPr>
        </p:nvSpPr>
        <p:spPr>
          <a:xfrm>
            <a:off x="4745400" y="687400"/>
            <a:ext cx="2948700" cy="877200"/>
          </a:xfrm>
          <a:prstGeom prst="rect">
            <a:avLst/>
          </a:prstGeom>
          <a:noFill/>
        </p:spPr>
        <p:txBody>
          <a:bodyPr anchorCtr="0" anchor="ctr" bIns="91425" lIns="91425" spcFirstLastPara="1" rIns="91425" wrap="square" tIns="91425">
            <a:noAutofit/>
          </a:bodyPr>
          <a:lstStyle>
            <a:lvl1pPr lvl="0" rtl="0" algn="r">
              <a:spcBef>
                <a:spcPts val="0"/>
              </a:spcBef>
              <a:spcAft>
                <a:spcPts val="0"/>
              </a:spcAft>
              <a:buClr>
                <a:schemeClr val="lt1"/>
              </a:buClr>
              <a:buSzPts val="6000"/>
              <a:buNone/>
              <a:defRPr sz="45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87" name="Google Shape;87;p18"/>
          <p:cNvSpPr txBox="1"/>
          <p:nvPr>
            <p:ph idx="3" type="subTitle"/>
          </p:nvPr>
        </p:nvSpPr>
        <p:spPr>
          <a:xfrm>
            <a:off x="4745400" y="1450139"/>
            <a:ext cx="2948700" cy="4002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chemeClr val="dk1"/>
              </a:buClr>
              <a:buSzPts val="1200"/>
              <a:buNone/>
              <a:defRPr sz="1400">
                <a:solidFill>
                  <a:schemeClr val="dk1"/>
                </a:solidFill>
              </a:defRPr>
            </a:lvl1pPr>
            <a:lvl2pPr lvl="1" rtl="0" algn="ctr">
              <a:lnSpc>
                <a:spcPct val="100000"/>
              </a:lnSpc>
              <a:spcBef>
                <a:spcPts val="0"/>
              </a:spcBef>
              <a:spcAft>
                <a:spcPts val="0"/>
              </a:spcAft>
              <a:buClr>
                <a:schemeClr val="dk1"/>
              </a:buClr>
              <a:buSzPts val="1200"/>
              <a:buNone/>
              <a:defRPr>
                <a:solidFill>
                  <a:schemeClr val="dk1"/>
                </a:solidFill>
              </a:defRPr>
            </a:lvl2pPr>
            <a:lvl3pPr lvl="2" rtl="0" algn="ctr">
              <a:lnSpc>
                <a:spcPct val="100000"/>
              </a:lnSpc>
              <a:spcBef>
                <a:spcPts val="0"/>
              </a:spcBef>
              <a:spcAft>
                <a:spcPts val="0"/>
              </a:spcAft>
              <a:buClr>
                <a:schemeClr val="dk1"/>
              </a:buClr>
              <a:buSzPts val="1200"/>
              <a:buNone/>
              <a:defRPr>
                <a:solidFill>
                  <a:schemeClr val="dk1"/>
                </a:solidFill>
              </a:defRPr>
            </a:lvl3pPr>
            <a:lvl4pPr lvl="3" rtl="0" algn="ctr">
              <a:lnSpc>
                <a:spcPct val="100000"/>
              </a:lnSpc>
              <a:spcBef>
                <a:spcPts val="0"/>
              </a:spcBef>
              <a:spcAft>
                <a:spcPts val="0"/>
              </a:spcAft>
              <a:buClr>
                <a:schemeClr val="dk1"/>
              </a:buClr>
              <a:buSzPts val="1200"/>
              <a:buNone/>
              <a:defRPr>
                <a:solidFill>
                  <a:schemeClr val="dk1"/>
                </a:solidFill>
              </a:defRPr>
            </a:lvl4pPr>
            <a:lvl5pPr lvl="4" rtl="0" algn="ctr">
              <a:lnSpc>
                <a:spcPct val="100000"/>
              </a:lnSpc>
              <a:spcBef>
                <a:spcPts val="0"/>
              </a:spcBef>
              <a:spcAft>
                <a:spcPts val="0"/>
              </a:spcAft>
              <a:buClr>
                <a:schemeClr val="dk1"/>
              </a:buClr>
              <a:buSzPts val="1200"/>
              <a:buNone/>
              <a:defRPr>
                <a:solidFill>
                  <a:schemeClr val="dk1"/>
                </a:solidFill>
              </a:defRPr>
            </a:lvl5pPr>
            <a:lvl6pPr lvl="5" rtl="0" algn="ctr">
              <a:lnSpc>
                <a:spcPct val="100000"/>
              </a:lnSpc>
              <a:spcBef>
                <a:spcPts val="0"/>
              </a:spcBef>
              <a:spcAft>
                <a:spcPts val="0"/>
              </a:spcAft>
              <a:buClr>
                <a:schemeClr val="dk1"/>
              </a:buClr>
              <a:buSzPts val="1200"/>
              <a:buNone/>
              <a:defRPr>
                <a:solidFill>
                  <a:schemeClr val="dk1"/>
                </a:solidFill>
              </a:defRPr>
            </a:lvl6pPr>
            <a:lvl7pPr lvl="6" rtl="0" algn="ctr">
              <a:lnSpc>
                <a:spcPct val="100000"/>
              </a:lnSpc>
              <a:spcBef>
                <a:spcPts val="0"/>
              </a:spcBef>
              <a:spcAft>
                <a:spcPts val="0"/>
              </a:spcAft>
              <a:buClr>
                <a:schemeClr val="dk1"/>
              </a:buClr>
              <a:buSzPts val="1200"/>
              <a:buNone/>
              <a:defRPr>
                <a:solidFill>
                  <a:schemeClr val="dk1"/>
                </a:solidFill>
              </a:defRPr>
            </a:lvl7pPr>
            <a:lvl8pPr lvl="7" rtl="0" algn="ctr">
              <a:lnSpc>
                <a:spcPct val="100000"/>
              </a:lnSpc>
              <a:spcBef>
                <a:spcPts val="0"/>
              </a:spcBef>
              <a:spcAft>
                <a:spcPts val="0"/>
              </a:spcAft>
              <a:buClr>
                <a:schemeClr val="dk1"/>
              </a:buClr>
              <a:buSzPts val="1200"/>
              <a:buNone/>
              <a:defRPr>
                <a:solidFill>
                  <a:schemeClr val="dk1"/>
                </a:solidFill>
              </a:defRPr>
            </a:lvl8pPr>
            <a:lvl9pPr lvl="8" rtl="0" algn="ctr">
              <a:lnSpc>
                <a:spcPct val="100000"/>
              </a:lnSpc>
              <a:spcBef>
                <a:spcPts val="0"/>
              </a:spcBef>
              <a:spcAft>
                <a:spcPts val="0"/>
              </a:spcAft>
              <a:buClr>
                <a:schemeClr val="dk1"/>
              </a:buClr>
              <a:buSzPts val="1200"/>
              <a:buNone/>
              <a:defRPr>
                <a:solidFill>
                  <a:schemeClr val="dk1"/>
                </a:solidFill>
              </a:defRPr>
            </a:lvl9pPr>
          </a:lstStyle>
          <a:p/>
        </p:txBody>
      </p:sp>
      <p:sp>
        <p:nvSpPr>
          <p:cNvPr id="88" name="Google Shape;88;p18"/>
          <p:cNvSpPr txBox="1"/>
          <p:nvPr>
            <p:ph hasCustomPrompt="1" idx="4" type="title"/>
          </p:nvPr>
        </p:nvSpPr>
        <p:spPr>
          <a:xfrm>
            <a:off x="4745405" y="3293181"/>
            <a:ext cx="2948700" cy="877200"/>
          </a:xfrm>
          <a:prstGeom prst="rect">
            <a:avLst/>
          </a:prstGeom>
          <a:noFill/>
        </p:spPr>
        <p:txBody>
          <a:bodyPr anchorCtr="0" anchor="ctr" bIns="91425" lIns="91425" spcFirstLastPara="1" rIns="91425" wrap="square" tIns="91425">
            <a:noAutofit/>
          </a:bodyPr>
          <a:lstStyle>
            <a:lvl1pPr lvl="0" rtl="0" algn="r">
              <a:spcBef>
                <a:spcPts val="0"/>
              </a:spcBef>
              <a:spcAft>
                <a:spcPts val="0"/>
              </a:spcAft>
              <a:buClr>
                <a:schemeClr val="lt1"/>
              </a:buClr>
              <a:buSzPts val="6000"/>
              <a:buNone/>
              <a:defRPr sz="45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89" name="Google Shape;89;p18"/>
          <p:cNvSpPr txBox="1"/>
          <p:nvPr>
            <p:ph idx="5" type="subTitle"/>
          </p:nvPr>
        </p:nvSpPr>
        <p:spPr>
          <a:xfrm>
            <a:off x="4745405" y="4055905"/>
            <a:ext cx="2948700" cy="4002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chemeClr val="dk1"/>
              </a:buClr>
              <a:buSzPts val="1200"/>
              <a:buNone/>
              <a:defRPr sz="1400">
                <a:solidFill>
                  <a:schemeClr val="dk1"/>
                </a:solidFill>
              </a:defRPr>
            </a:lvl1pPr>
            <a:lvl2pPr lvl="1" rtl="0" algn="ctr">
              <a:lnSpc>
                <a:spcPct val="100000"/>
              </a:lnSpc>
              <a:spcBef>
                <a:spcPts val="0"/>
              </a:spcBef>
              <a:spcAft>
                <a:spcPts val="0"/>
              </a:spcAft>
              <a:buClr>
                <a:schemeClr val="dk1"/>
              </a:buClr>
              <a:buSzPts val="1200"/>
              <a:buNone/>
              <a:defRPr>
                <a:solidFill>
                  <a:schemeClr val="dk1"/>
                </a:solidFill>
              </a:defRPr>
            </a:lvl2pPr>
            <a:lvl3pPr lvl="2" rtl="0" algn="ctr">
              <a:lnSpc>
                <a:spcPct val="100000"/>
              </a:lnSpc>
              <a:spcBef>
                <a:spcPts val="0"/>
              </a:spcBef>
              <a:spcAft>
                <a:spcPts val="0"/>
              </a:spcAft>
              <a:buClr>
                <a:schemeClr val="dk1"/>
              </a:buClr>
              <a:buSzPts val="1200"/>
              <a:buNone/>
              <a:defRPr>
                <a:solidFill>
                  <a:schemeClr val="dk1"/>
                </a:solidFill>
              </a:defRPr>
            </a:lvl3pPr>
            <a:lvl4pPr lvl="3" rtl="0" algn="ctr">
              <a:lnSpc>
                <a:spcPct val="100000"/>
              </a:lnSpc>
              <a:spcBef>
                <a:spcPts val="0"/>
              </a:spcBef>
              <a:spcAft>
                <a:spcPts val="0"/>
              </a:spcAft>
              <a:buClr>
                <a:schemeClr val="dk1"/>
              </a:buClr>
              <a:buSzPts val="1200"/>
              <a:buNone/>
              <a:defRPr>
                <a:solidFill>
                  <a:schemeClr val="dk1"/>
                </a:solidFill>
              </a:defRPr>
            </a:lvl4pPr>
            <a:lvl5pPr lvl="4" rtl="0" algn="ctr">
              <a:lnSpc>
                <a:spcPct val="100000"/>
              </a:lnSpc>
              <a:spcBef>
                <a:spcPts val="0"/>
              </a:spcBef>
              <a:spcAft>
                <a:spcPts val="0"/>
              </a:spcAft>
              <a:buClr>
                <a:schemeClr val="dk1"/>
              </a:buClr>
              <a:buSzPts val="1200"/>
              <a:buNone/>
              <a:defRPr>
                <a:solidFill>
                  <a:schemeClr val="dk1"/>
                </a:solidFill>
              </a:defRPr>
            </a:lvl5pPr>
            <a:lvl6pPr lvl="5" rtl="0" algn="ctr">
              <a:lnSpc>
                <a:spcPct val="100000"/>
              </a:lnSpc>
              <a:spcBef>
                <a:spcPts val="0"/>
              </a:spcBef>
              <a:spcAft>
                <a:spcPts val="0"/>
              </a:spcAft>
              <a:buClr>
                <a:schemeClr val="dk1"/>
              </a:buClr>
              <a:buSzPts val="1200"/>
              <a:buNone/>
              <a:defRPr>
                <a:solidFill>
                  <a:schemeClr val="dk1"/>
                </a:solidFill>
              </a:defRPr>
            </a:lvl6pPr>
            <a:lvl7pPr lvl="6" rtl="0" algn="ctr">
              <a:lnSpc>
                <a:spcPct val="100000"/>
              </a:lnSpc>
              <a:spcBef>
                <a:spcPts val="0"/>
              </a:spcBef>
              <a:spcAft>
                <a:spcPts val="0"/>
              </a:spcAft>
              <a:buClr>
                <a:schemeClr val="dk1"/>
              </a:buClr>
              <a:buSzPts val="1200"/>
              <a:buNone/>
              <a:defRPr>
                <a:solidFill>
                  <a:schemeClr val="dk1"/>
                </a:solidFill>
              </a:defRPr>
            </a:lvl7pPr>
            <a:lvl8pPr lvl="7" rtl="0" algn="ctr">
              <a:lnSpc>
                <a:spcPct val="100000"/>
              </a:lnSpc>
              <a:spcBef>
                <a:spcPts val="0"/>
              </a:spcBef>
              <a:spcAft>
                <a:spcPts val="0"/>
              </a:spcAft>
              <a:buClr>
                <a:schemeClr val="dk1"/>
              </a:buClr>
              <a:buSzPts val="1200"/>
              <a:buNone/>
              <a:defRPr>
                <a:solidFill>
                  <a:schemeClr val="dk1"/>
                </a:solidFill>
              </a:defRPr>
            </a:lvl8pPr>
            <a:lvl9pPr lvl="8" rtl="0" algn="ctr">
              <a:lnSpc>
                <a:spcPct val="100000"/>
              </a:lnSpc>
              <a:spcBef>
                <a:spcPts val="0"/>
              </a:spcBef>
              <a:spcAft>
                <a:spcPts val="0"/>
              </a:spcAft>
              <a:buClr>
                <a:schemeClr val="dk1"/>
              </a:buClr>
              <a:buSzPts val="1200"/>
              <a:buNone/>
              <a:defRPr>
                <a:solidFill>
                  <a:schemeClr val="dk1"/>
                </a:solidFil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spTree>
      <p:nvGrpSpPr>
        <p:cNvPr id="90" name="Shape 90"/>
        <p:cNvGrpSpPr/>
        <p:nvPr/>
      </p:nvGrpSpPr>
      <p:grpSpPr>
        <a:xfrm>
          <a:off x="0" y="0"/>
          <a:ext cx="0" cy="0"/>
          <a:chOff x="0" y="0"/>
          <a:chExt cx="0" cy="0"/>
        </a:xfrm>
      </p:grpSpPr>
      <p:sp>
        <p:nvSpPr>
          <p:cNvPr id="91" name="Google Shape;91;p19"/>
          <p:cNvSpPr/>
          <p:nvPr/>
        </p:nvSpPr>
        <p:spPr>
          <a:xfrm>
            <a:off x="327450" y="298300"/>
            <a:ext cx="8489100" cy="4546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9"/>
          <p:cNvSpPr txBox="1"/>
          <p:nvPr>
            <p:ph type="title"/>
          </p:nvPr>
        </p:nvSpPr>
        <p:spPr>
          <a:xfrm>
            <a:off x="720000" y="445025"/>
            <a:ext cx="7704000" cy="646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93" name="Google Shape;93;p19"/>
          <p:cNvSpPr txBox="1"/>
          <p:nvPr>
            <p:ph idx="1" type="subTitle"/>
          </p:nvPr>
        </p:nvSpPr>
        <p:spPr>
          <a:xfrm>
            <a:off x="829450" y="2983474"/>
            <a:ext cx="2239800" cy="1501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94" name="Google Shape;94;p19"/>
          <p:cNvSpPr txBox="1"/>
          <p:nvPr>
            <p:ph idx="2" type="subTitle"/>
          </p:nvPr>
        </p:nvSpPr>
        <p:spPr>
          <a:xfrm>
            <a:off x="3451978" y="2983474"/>
            <a:ext cx="2239800" cy="1501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95" name="Google Shape;95;p19"/>
          <p:cNvSpPr txBox="1"/>
          <p:nvPr>
            <p:ph idx="3" type="subTitle"/>
          </p:nvPr>
        </p:nvSpPr>
        <p:spPr>
          <a:xfrm>
            <a:off x="6074509" y="2983474"/>
            <a:ext cx="2239800" cy="1501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96" name="Google Shape;96;p19"/>
          <p:cNvSpPr txBox="1"/>
          <p:nvPr>
            <p:ph idx="4" type="subTitle"/>
          </p:nvPr>
        </p:nvSpPr>
        <p:spPr>
          <a:xfrm>
            <a:off x="829575" y="2537083"/>
            <a:ext cx="2239800" cy="4617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Raleway"/>
              <a:buNone/>
              <a:defRPr b="1" sz="1800">
                <a:solidFill>
                  <a:schemeClr val="dk1"/>
                </a:solidFill>
                <a:latin typeface="Inter"/>
                <a:ea typeface="Inter"/>
                <a:cs typeface="Inter"/>
                <a:sym typeface="Inter"/>
              </a:defRPr>
            </a:lvl1pPr>
            <a:lvl2pPr lvl="1" rtl="0" algn="ctr">
              <a:lnSpc>
                <a:spcPct val="100000"/>
              </a:lnSpc>
              <a:spcBef>
                <a:spcPts val="0"/>
              </a:spcBef>
              <a:spcAft>
                <a:spcPts val="0"/>
              </a:spcAft>
              <a:buSzPts val="2400"/>
              <a:buFont typeface="Raleway"/>
              <a:buNone/>
              <a:defRPr sz="2400">
                <a:latin typeface="Raleway"/>
                <a:ea typeface="Raleway"/>
                <a:cs typeface="Raleway"/>
                <a:sym typeface="Raleway"/>
              </a:defRPr>
            </a:lvl2pPr>
            <a:lvl3pPr lvl="2" rtl="0" algn="ctr">
              <a:lnSpc>
                <a:spcPct val="100000"/>
              </a:lnSpc>
              <a:spcBef>
                <a:spcPts val="0"/>
              </a:spcBef>
              <a:spcAft>
                <a:spcPts val="0"/>
              </a:spcAft>
              <a:buSzPts val="2400"/>
              <a:buFont typeface="Raleway"/>
              <a:buNone/>
              <a:defRPr sz="2400">
                <a:latin typeface="Raleway"/>
                <a:ea typeface="Raleway"/>
                <a:cs typeface="Raleway"/>
                <a:sym typeface="Raleway"/>
              </a:defRPr>
            </a:lvl3pPr>
            <a:lvl4pPr lvl="3" rtl="0" algn="ctr">
              <a:lnSpc>
                <a:spcPct val="100000"/>
              </a:lnSpc>
              <a:spcBef>
                <a:spcPts val="0"/>
              </a:spcBef>
              <a:spcAft>
                <a:spcPts val="0"/>
              </a:spcAft>
              <a:buSzPts val="2400"/>
              <a:buFont typeface="Raleway"/>
              <a:buNone/>
              <a:defRPr sz="2400">
                <a:latin typeface="Raleway"/>
                <a:ea typeface="Raleway"/>
                <a:cs typeface="Raleway"/>
                <a:sym typeface="Raleway"/>
              </a:defRPr>
            </a:lvl4pPr>
            <a:lvl5pPr lvl="4" rtl="0" algn="ctr">
              <a:lnSpc>
                <a:spcPct val="100000"/>
              </a:lnSpc>
              <a:spcBef>
                <a:spcPts val="0"/>
              </a:spcBef>
              <a:spcAft>
                <a:spcPts val="0"/>
              </a:spcAft>
              <a:buSzPts val="2400"/>
              <a:buFont typeface="Raleway"/>
              <a:buNone/>
              <a:defRPr sz="2400">
                <a:latin typeface="Raleway"/>
                <a:ea typeface="Raleway"/>
                <a:cs typeface="Raleway"/>
                <a:sym typeface="Raleway"/>
              </a:defRPr>
            </a:lvl5pPr>
            <a:lvl6pPr lvl="5" rtl="0" algn="ctr">
              <a:lnSpc>
                <a:spcPct val="100000"/>
              </a:lnSpc>
              <a:spcBef>
                <a:spcPts val="0"/>
              </a:spcBef>
              <a:spcAft>
                <a:spcPts val="0"/>
              </a:spcAft>
              <a:buSzPts val="2400"/>
              <a:buFont typeface="Raleway"/>
              <a:buNone/>
              <a:defRPr sz="2400">
                <a:latin typeface="Raleway"/>
                <a:ea typeface="Raleway"/>
                <a:cs typeface="Raleway"/>
                <a:sym typeface="Raleway"/>
              </a:defRPr>
            </a:lvl6pPr>
            <a:lvl7pPr lvl="6" rtl="0" algn="ctr">
              <a:lnSpc>
                <a:spcPct val="100000"/>
              </a:lnSpc>
              <a:spcBef>
                <a:spcPts val="0"/>
              </a:spcBef>
              <a:spcAft>
                <a:spcPts val="0"/>
              </a:spcAft>
              <a:buSzPts val="2400"/>
              <a:buFont typeface="Raleway"/>
              <a:buNone/>
              <a:defRPr sz="2400">
                <a:latin typeface="Raleway"/>
                <a:ea typeface="Raleway"/>
                <a:cs typeface="Raleway"/>
                <a:sym typeface="Raleway"/>
              </a:defRPr>
            </a:lvl7pPr>
            <a:lvl8pPr lvl="7" rtl="0" algn="ctr">
              <a:lnSpc>
                <a:spcPct val="100000"/>
              </a:lnSpc>
              <a:spcBef>
                <a:spcPts val="0"/>
              </a:spcBef>
              <a:spcAft>
                <a:spcPts val="0"/>
              </a:spcAft>
              <a:buSzPts val="2400"/>
              <a:buFont typeface="Raleway"/>
              <a:buNone/>
              <a:defRPr sz="2400">
                <a:latin typeface="Raleway"/>
                <a:ea typeface="Raleway"/>
                <a:cs typeface="Raleway"/>
                <a:sym typeface="Raleway"/>
              </a:defRPr>
            </a:lvl8pPr>
            <a:lvl9pPr lvl="8" rtl="0"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97" name="Google Shape;97;p19"/>
          <p:cNvSpPr txBox="1"/>
          <p:nvPr>
            <p:ph idx="5" type="subTitle"/>
          </p:nvPr>
        </p:nvSpPr>
        <p:spPr>
          <a:xfrm>
            <a:off x="3452104" y="2537083"/>
            <a:ext cx="2239800" cy="4617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Raleway"/>
              <a:buNone/>
              <a:defRPr b="1" sz="1800">
                <a:solidFill>
                  <a:schemeClr val="dk1"/>
                </a:solidFill>
                <a:latin typeface="Inter"/>
                <a:ea typeface="Inter"/>
                <a:cs typeface="Inter"/>
                <a:sym typeface="Inter"/>
              </a:defRPr>
            </a:lvl1pPr>
            <a:lvl2pPr lvl="1" rtl="0" algn="ctr">
              <a:lnSpc>
                <a:spcPct val="100000"/>
              </a:lnSpc>
              <a:spcBef>
                <a:spcPts val="0"/>
              </a:spcBef>
              <a:spcAft>
                <a:spcPts val="0"/>
              </a:spcAft>
              <a:buSzPts val="2400"/>
              <a:buFont typeface="Raleway"/>
              <a:buNone/>
              <a:defRPr sz="2400">
                <a:latin typeface="Raleway"/>
                <a:ea typeface="Raleway"/>
                <a:cs typeface="Raleway"/>
                <a:sym typeface="Raleway"/>
              </a:defRPr>
            </a:lvl2pPr>
            <a:lvl3pPr lvl="2" rtl="0" algn="ctr">
              <a:lnSpc>
                <a:spcPct val="100000"/>
              </a:lnSpc>
              <a:spcBef>
                <a:spcPts val="0"/>
              </a:spcBef>
              <a:spcAft>
                <a:spcPts val="0"/>
              </a:spcAft>
              <a:buSzPts val="2400"/>
              <a:buFont typeface="Raleway"/>
              <a:buNone/>
              <a:defRPr sz="2400">
                <a:latin typeface="Raleway"/>
                <a:ea typeface="Raleway"/>
                <a:cs typeface="Raleway"/>
                <a:sym typeface="Raleway"/>
              </a:defRPr>
            </a:lvl3pPr>
            <a:lvl4pPr lvl="3" rtl="0" algn="ctr">
              <a:lnSpc>
                <a:spcPct val="100000"/>
              </a:lnSpc>
              <a:spcBef>
                <a:spcPts val="0"/>
              </a:spcBef>
              <a:spcAft>
                <a:spcPts val="0"/>
              </a:spcAft>
              <a:buSzPts val="2400"/>
              <a:buFont typeface="Raleway"/>
              <a:buNone/>
              <a:defRPr sz="2400">
                <a:latin typeface="Raleway"/>
                <a:ea typeface="Raleway"/>
                <a:cs typeface="Raleway"/>
                <a:sym typeface="Raleway"/>
              </a:defRPr>
            </a:lvl4pPr>
            <a:lvl5pPr lvl="4" rtl="0" algn="ctr">
              <a:lnSpc>
                <a:spcPct val="100000"/>
              </a:lnSpc>
              <a:spcBef>
                <a:spcPts val="0"/>
              </a:spcBef>
              <a:spcAft>
                <a:spcPts val="0"/>
              </a:spcAft>
              <a:buSzPts val="2400"/>
              <a:buFont typeface="Raleway"/>
              <a:buNone/>
              <a:defRPr sz="2400">
                <a:latin typeface="Raleway"/>
                <a:ea typeface="Raleway"/>
                <a:cs typeface="Raleway"/>
                <a:sym typeface="Raleway"/>
              </a:defRPr>
            </a:lvl5pPr>
            <a:lvl6pPr lvl="5" rtl="0" algn="ctr">
              <a:lnSpc>
                <a:spcPct val="100000"/>
              </a:lnSpc>
              <a:spcBef>
                <a:spcPts val="0"/>
              </a:spcBef>
              <a:spcAft>
                <a:spcPts val="0"/>
              </a:spcAft>
              <a:buSzPts val="2400"/>
              <a:buFont typeface="Raleway"/>
              <a:buNone/>
              <a:defRPr sz="2400">
                <a:latin typeface="Raleway"/>
                <a:ea typeface="Raleway"/>
                <a:cs typeface="Raleway"/>
                <a:sym typeface="Raleway"/>
              </a:defRPr>
            </a:lvl6pPr>
            <a:lvl7pPr lvl="6" rtl="0" algn="ctr">
              <a:lnSpc>
                <a:spcPct val="100000"/>
              </a:lnSpc>
              <a:spcBef>
                <a:spcPts val="0"/>
              </a:spcBef>
              <a:spcAft>
                <a:spcPts val="0"/>
              </a:spcAft>
              <a:buSzPts val="2400"/>
              <a:buFont typeface="Raleway"/>
              <a:buNone/>
              <a:defRPr sz="2400">
                <a:latin typeface="Raleway"/>
                <a:ea typeface="Raleway"/>
                <a:cs typeface="Raleway"/>
                <a:sym typeface="Raleway"/>
              </a:defRPr>
            </a:lvl7pPr>
            <a:lvl8pPr lvl="7" rtl="0" algn="ctr">
              <a:lnSpc>
                <a:spcPct val="100000"/>
              </a:lnSpc>
              <a:spcBef>
                <a:spcPts val="0"/>
              </a:spcBef>
              <a:spcAft>
                <a:spcPts val="0"/>
              </a:spcAft>
              <a:buSzPts val="2400"/>
              <a:buFont typeface="Raleway"/>
              <a:buNone/>
              <a:defRPr sz="2400">
                <a:latin typeface="Raleway"/>
                <a:ea typeface="Raleway"/>
                <a:cs typeface="Raleway"/>
                <a:sym typeface="Raleway"/>
              </a:defRPr>
            </a:lvl8pPr>
            <a:lvl9pPr lvl="8" rtl="0"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98" name="Google Shape;98;p19"/>
          <p:cNvSpPr txBox="1"/>
          <p:nvPr>
            <p:ph idx="6" type="subTitle"/>
          </p:nvPr>
        </p:nvSpPr>
        <p:spPr>
          <a:xfrm>
            <a:off x="6074634" y="2537083"/>
            <a:ext cx="2239800" cy="4617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Raleway"/>
              <a:buNone/>
              <a:defRPr b="1" sz="1800">
                <a:solidFill>
                  <a:schemeClr val="dk1"/>
                </a:solidFill>
                <a:latin typeface="Inter"/>
                <a:ea typeface="Inter"/>
                <a:cs typeface="Inter"/>
                <a:sym typeface="Inter"/>
              </a:defRPr>
            </a:lvl1pPr>
            <a:lvl2pPr lvl="1" rtl="0" algn="ctr">
              <a:lnSpc>
                <a:spcPct val="100000"/>
              </a:lnSpc>
              <a:spcBef>
                <a:spcPts val="0"/>
              </a:spcBef>
              <a:spcAft>
                <a:spcPts val="0"/>
              </a:spcAft>
              <a:buSzPts val="2400"/>
              <a:buFont typeface="Raleway"/>
              <a:buNone/>
              <a:defRPr sz="2400">
                <a:latin typeface="Raleway"/>
                <a:ea typeface="Raleway"/>
                <a:cs typeface="Raleway"/>
                <a:sym typeface="Raleway"/>
              </a:defRPr>
            </a:lvl2pPr>
            <a:lvl3pPr lvl="2" rtl="0" algn="ctr">
              <a:lnSpc>
                <a:spcPct val="100000"/>
              </a:lnSpc>
              <a:spcBef>
                <a:spcPts val="0"/>
              </a:spcBef>
              <a:spcAft>
                <a:spcPts val="0"/>
              </a:spcAft>
              <a:buSzPts val="2400"/>
              <a:buFont typeface="Raleway"/>
              <a:buNone/>
              <a:defRPr sz="2400">
                <a:latin typeface="Raleway"/>
                <a:ea typeface="Raleway"/>
                <a:cs typeface="Raleway"/>
                <a:sym typeface="Raleway"/>
              </a:defRPr>
            </a:lvl3pPr>
            <a:lvl4pPr lvl="3" rtl="0" algn="ctr">
              <a:lnSpc>
                <a:spcPct val="100000"/>
              </a:lnSpc>
              <a:spcBef>
                <a:spcPts val="0"/>
              </a:spcBef>
              <a:spcAft>
                <a:spcPts val="0"/>
              </a:spcAft>
              <a:buSzPts val="2400"/>
              <a:buFont typeface="Raleway"/>
              <a:buNone/>
              <a:defRPr sz="2400">
                <a:latin typeface="Raleway"/>
                <a:ea typeface="Raleway"/>
                <a:cs typeface="Raleway"/>
                <a:sym typeface="Raleway"/>
              </a:defRPr>
            </a:lvl4pPr>
            <a:lvl5pPr lvl="4" rtl="0" algn="ctr">
              <a:lnSpc>
                <a:spcPct val="100000"/>
              </a:lnSpc>
              <a:spcBef>
                <a:spcPts val="0"/>
              </a:spcBef>
              <a:spcAft>
                <a:spcPts val="0"/>
              </a:spcAft>
              <a:buSzPts val="2400"/>
              <a:buFont typeface="Raleway"/>
              <a:buNone/>
              <a:defRPr sz="2400">
                <a:latin typeface="Raleway"/>
                <a:ea typeface="Raleway"/>
                <a:cs typeface="Raleway"/>
                <a:sym typeface="Raleway"/>
              </a:defRPr>
            </a:lvl5pPr>
            <a:lvl6pPr lvl="5" rtl="0" algn="ctr">
              <a:lnSpc>
                <a:spcPct val="100000"/>
              </a:lnSpc>
              <a:spcBef>
                <a:spcPts val="0"/>
              </a:spcBef>
              <a:spcAft>
                <a:spcPts val="0"/>
              </a:spcAft>
              <a:buSzPts val="2400"/>
              <a:buFont typeface="Raleway"/>
              <a:buNone/>
              <a:defRPr sz="2400">
                <a:latin typeface="Raleway"/>
                <a:ea typeface="Raleway"/>
                <a:cs typeface="Raleway"/>
                <a:sym typeface="Raleway"/>
              </a:defRPr>
            </a:lvl6pPr>
            <a:lvl7pPr lvl="6" rtl="0" algn="ctr">
              <a:lnSpc>
                <a:spcPct val="100000"/>
              </a:lnSpc>
              <a:spcBef>
                <a:spcPts val="0"/>
              </a:spcBef>
              <a:spcAft>
                <a:spcPts val="0"/>
              </a:spcAft>
              <a:buSzPts val="2400"/>
              <a:buFont typeface="Raleway"/>
              <a:buNone/>
              <a:defRPr sz="2400">
                <a:latin typeface="Raleway"/>
                <a:ea typeface="Raleway"/>
                <a:cs typeface="Raleway"/>
                <a:sym typeface="Raleway"/>
              </a:defRPr>
            </a:lvl7pPr>
            <a:lvl8pPr lvl="7" rtl="0" algn="ctr">
              <a:lnSpc>
                <a:spcPct val="100000"/>
              </a:lnSpc>
              <a:spcBef>
                <a:spcPts val="0"/>
              </a:spcBef>
              <a:spcAft>
                <a:spcPts val="0"/>
              </a:spcAft>
              <a:buSzPts val="2400"/>
              <a:buFont typeface="Raleway"/>
              <a:buNone/>
              <a:defRPr sz="2400">
                <a:latin typeface="Raleway"/>
                <a:ea typeface="Raleway"/>
                <a:cs typeface="Raleway"/>
                <a:sym typeface="Raleway"/>
              </a:defRPr>
            </a:lvl8pPr>
            <a:lvl9pPr lvl="8" rtl="0"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BLANK_1_1_1_1">
    <p:spTree>
      <p:nvGrpSpPr>
        <p:cNvPr id="99" name="Shape 99"/>
        <p:cNvGrpSpPr/>
        <p:nvPr/>
      </p:nvGrpSpPr>
      <p:grpSpPr>
        <a:xfrm>
          <a:off x="0" y="0"/>
          <a:ext cx="0" cy="0"/>
          <a:chOff x="0" y="0"/>
          <a:chExt cx="0" cy="0"/>
        </a:xfrm>
      </p:grpSpPr>
      <p:sp>
        <p:nvSpPr>
          <p:cNvPr id="100" name="Google Shape;100;p20"/>
          <p:cNvSpPr/>
          <p:nvPr/>
        </p:nvSpPr>
        <p:spPr>
          <a:xfrm>
            <a:off x="327450" y="298300"/>
            <a:ext cx="8489100" cy="4546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20"/>
          <p:cNvSpPr txBox="1"/>
          <p:nvPr>
            <p:ph type="title"/>
          </p:nvPr>
        </p:nvSpPr>
        <p:spPr>
          <a:xfrm>
            <a:off x="720000" y="445025"/>
            <a:ext cx="7704000" cy="646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02" name="Google Shape;102;p20"/>
          <p:cNvSpPr txBox="1"/>
          <p:nvPr>
            <p:ph idx="1" type="subTitle"/>
          </p:nvPr>
        </p:nvSpPr>
        <p:spPr>
          <a:xfrm>
            <a:off x="1163725" y="1385983"/>
            <a:ext cx="2967000" cy="461700"/>
          </a:xfrm>
          <a:prstGeom prst="rect">
            <a:avLst/>
          </a:prstGeom>
          <a:ln>
            <a:noFill/>
          </a:ln>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Raleway"/>
              <a:buNone/>
              <a:defRPr b="1" sz="1800">
                <a:solidFill>
                  <a:schemeClr val="dk1"/>
                </a:solidFill>
                <a:latin typeface="Inter"/>
                <a:ea typeface="Inter"/>
                <a:cs typeface="Inter"/>
                <a:sym typeface="Inter"/>
              </a:defRPr>
            </a:lvl1pPr>
            <a:lvl2pPr lvl="1"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p:txBody>
      </p:sp>
      <p:sp>
        <p:nvSpPr>
          <p:cNvPr id="103" name="Google Shape;103;p20"/>
          <p:cNvSpPr txBox="1"/>
          <p:nvPr>
            <p:ph idx="2" type="subTitle"/>
          </p:nvPr>
        </p:nvSpPr>
        <p:spPr>
          <a:xfrm>
            <a:off x="1163726" y="1832375"/>
            <a:ext cx="2967000" cy="10278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04" name="Google Shape;104;p20"/>
          <p:cNvSpPr txBox="1"/>
          <p:nvPr>
            <p:ph idx="3" type="subTitle"/>
          </p:nvPr>
        </p:nvSpPr>
        <p:spPr>
          <a:xfrm>
            <a:off x="5013252" y="1832375"/>
            <a:ext cx="2967000" cy="10278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05" name="Google Shape;105;p20"/>
          <p:cNvSpPr txBox="1"/>
          <p:nvPr>
            <p:ph idx="4" type="subTitle"/>
          </p:nvPr>
        </p:nvSpPr>
        <p:spPr>
          <a:xfrm>
            <a:off x="1163726" y="3580700"/>
            <a:ext cx="2967000" cy="10278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06" name="Google Shape;106;p20"/>
          <p:cNvSpPr txBox="1"/>
          <p:nvPr>
            <p:ph idx="5" type="subTitle"/>
          </p:nvPr>
        </p:nvSpPr>
        <p:spPr>
          <a:xfrm>
            <a:off x="5013252" y="3580700"/>
            <a:ext cx="2967000" cy="10278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07" name="Google Shape;107;p20"/>
          <p:cNvSpPr txBox="1"/>
          <p:nvPr>
            <p:ph idx="6" type="subTitle"/>
          </p:nvPr>
        </p:nvSpPr>
        <p:spPr>
          <a:xfrm>
            <a:off x="1163725" y="3134308"/>
            <a:ext cx="2967000" cy="461700"/>
          </a:xfrm>
          <a:prstGeom prst="rect">
            <a:avLst/>
          </a:prstGeom>
          <a:ln>
            <a:noFill/>
          </a:ln>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Raleway"/>
              <a:buNone/>
              <a:defRPr b="1" sz="1800">
                <a:solidFill>
                  <a:schemeClr val="dk1"/>
                </a:solidFill>
                <a:latin typeface="Inter"/>
                <a:ea typeface="Inter"/>
                <a:cs typeface="Inter"/>
                <a:sym typeface="Inter"/>
              </a:defRPr>
            </a:lvl1pPr>
            <a:lvl2pPr lvl="1"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p:txBody>
      </p:sp>
      <p:sp>
        <p:nvSpPr>
          <p:cNvPr id="108" name="Google Shape;108;p20"/>
          <p:cNvSpPr txBox="1"/>
          <p:nvPr>
            <p:ph idx="7" type="subTitle"/>
          </p:nvPr>
        </p:nvSpPr>
        <p:spPr>
          <a:xfrm>
            <a:off x="5013250" y="1385983"/>
            <a:ext cx="2967000" cy="461700"/>
          </a:xfrm>
          <a:prstGeom prst="rect">
            <a:avLst/>
          </a:prstGeom>
          <a:ln>
            <a:noFill/>
          </a:ln>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Raleway"/>
              <a:buNone/>
              <a:defRPr b="1" sz="1800">
                <a:solidFill>
                  <a:schemeClr val="dk1"/>
                </a:solidFill>
                <a:latin typeface="Inter"/>
                <a:ea typeface="Inter"/>
                <a:cs typeface="Inter"/>
                <a:sym typeface="Inter"/>
              </a:defRPr>
            </a:lvl1pPr>
            <a:lvl2pPr lvl="1"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p:txBody>
      </p:sp>
      <p:sp>
        <p:nvSpPr>
          <p:cNvPr id="109" name="Google Shape;109;p20"/>
          <p:cNvSpPr txBox="1"/>
          <p:nvPr>
            <p:ph idx="8" type="subTitle"/>
          </p:nvPr>
        </p:nvSpPr>
        <p:spPr>
          <a:xfrm>
            <a:off x="5013250" y="3134308"/>
            <a:ext cx="2967000" cy="461700"/>
          </a:xfrm>
          <a:prstGeom prst="rect">
            <a:avLst/>
          </a:prstGeom>
          <a:ln>
            <a:noFill/>
          </a:ln>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Raleway"/>
              <a:buNone/>
              <a:defRPr b="1" sz="1800">
                <a:solidFill>
                  <a:schemeClr val="dk1"/>
                </a:solidFill>
                <a:latin typeface="Inter"/>
                <a:ea typeface="Inter"/>
                <a:cs typeface="Inter"/>
                <a:sym typeface="Inter"/>
              </a:defRPr>
            </a:lvl1pPr>
            <a:lvl2pPr lvl="1"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 name="Shape 12"/>
        <p:cNvGrpSpPr/>
        <p:nvPr/>
      </p:nvGrpSpPr>
      <p:grpSpPr>
        <a:xfrm>
          <a:off x="0" y="0"/>
          <a:ext cx="0" cy="0"/>
          <a:chOff x="0" y="0"/>
          <a:chExt cx="0" cy="0"/>
        </a:xfrm>
      </p:grpSpPr>
      <p:sp>
        <p:nvSpPr>
          <p:cNvPr id="13" name="Google Shape;13;p3"/>
          <p:cNvSpPr/>
          <p:nvPr/>
        </p:nvSpPr>
        <p:spPr>
          <a:xfrm>
            <a:off x="327450" y="298300"/>
            <a:ext cx="8489100" cy="4546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3"/>
          <p:cNvSpPr txBox="1"/>
          <p:nvPr>
            <p:ph type="title"/>
          </p:nvPr>
        </p:nvSpPr>
        <p:spPr>
          <a:xfrm>
            <a:off x="4278600" y="2350053"/>
            <a:ext cx="4150200" cy="13545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sz="38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hasCustomPrompt="1" idx="2" type="title"/>
          </p:nvPr>
        </p:nvSpPr>
        <p:spPr>
          <a:xfrm>
            <a:off x="4278600" y="981747"/>
            <a:ext cx="1460700" cy="841800"/>
          </a:xfrm>
          <a:prstGeom prst="rect">
            <a:avLst/>
          </a:prstGeom>
          <a:noFill/>
        </p:spPr>
        <p:txBody>
          <a:bodyPr anchorCtr="0" anchor="ctr" bIns="91425" lIns="91425" spcFirstLastPara="1" rIns="91425" wrap="square" tIns="91425">
            <a:noAutofit/>
          </a:bodyPr>
          <a:lstStyle>
            <a:lvl1pPr lvl="0" rtl="0">
              <a:spcBef>
                <a:spcPts val="0"/>
              </a:spcBef>
              <a:spcAft>
                <a:spcPts val="0"/>
              </a:spcAft>
              <a:buClr>
                <a:schemeClr val="lt1"/>
              </a:buClr>
              <a:buSzPts val="6000"/>
              <a:buNone/>
              <a:defRPr sz="48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110" name="Shape 110"/>
        <p:cNvGrpSpPr/>
        <p:nvPr/>
      </p:nvGrpSpPr>
      <p:grpSpPr>
        <a:xfrm>
          <a:off x="0" y="0"/>
          <a:ext cx="0" cy="0"/>
          <a:chOff x="0" y="0"/>
          <a:chExt cx="0" cy="0"/>
        </a:xfrm>
      </p:grpSpPr>
      <p:sp>
        <p:nvSpPr>
          <p:cNvPr id="111" name="Google Shape;111;p21"/>
          <p:cNvSpPr/>
          <p:nvPr/>
        </p:nvSpPr>
        <p:spPr>
          <a:xfrm>
            <a:off x="327450" y="298300"/>
            <a:ext cx="8489100" cy="4546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21"/>
          <p:cNvSpPr txBox="1"/>
          <p:nvPr>
            <p:ph type="title"/>
          </p:nvPr>
        </p:nvSpPr>
        <p:spPr>
          <a:xfrm>
            <a:off x="720000" y="445025"/>
            <a:ext cx="7704000" cy="646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13" name="Google Shape;113;p21"/>
          <p:cNvSpPr txBox="1"/>
          <p:nvPr>
            <p:ph idx="1" type="subTitle"/>
          </p:nvPr>
        </p:nvSpPr>
        <p:spPr>
          <a:xfrm>
            <a:off x="976472" y="1730000"/>
            <a:ext cx="1986000" cy="923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14" name="Google Shape;114;p21"/>
          <p:cNvSpPr txBox="1"/>
          <p:nvPr>
            <p:ph idx="2" type="subTitle"/>
          </p:nvPr>
        </p:nvSpPr>
        <p:spPr>
          <a:xfrm>
            <a:off x="3578997" y="1730000"/>
            <a:ext cx="1986000" cy="923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15" name="Google Shape;115;p21"/>
          <p:cNvSpPr txBox="1"/>
          <p:nvPr>
            <p:ph idx="3" type="subTitle"/>
          </p:nvPr>
        </p:nvSpPr>
        <p:spPr>
          <a:xfrm>
            <a:off x="976472" y="3286000"/>
            <a:ext cx="1986000" cy="110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16" name="Google Shape;116;p21"/>
          <p:cNvSpPr txBox="1"/>
          <p:nvPr>
            <p:ph idx="4" type="subTitle"/>
          </p:nvPr>
        </p:nvSpPr>
        <p:spPr>
          <a:xfrm>
            <a:off x="3579000" y="3286000"/>
            <a:ext cx="1986000" cy="110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17" name="Google Shape;117;p21"/>
          <p:cNvSpPr txBox="1"/>
          <p:nvPr>
            <p:ph idx="5" type="subTitle"/>
          </p:nvPr>
        </p:nvSpPr>
        <p:spPr>
          <a:xfrm>
            <a:off x="6181528" y="1730000"/>
            <a:ext cx="1986000" cy="923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18" name="Google Shape;118;p21"/>
          <p:cNvSpPr txBox="1"/>
          <p:nvPr>
            <p:ph idx="6" type="subTitle"/>
          </p:nvPr>
        </p:nvSpPr>
        <p:spPr>
          <a:xfrm>
            <a:off x="6181528" y="3286000"/>
            <a:ext cx="1986000" cy="110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19" name="Google Shape;119;p21"/>
          <p:cNvSpPr txBox="1"/>
          <p:nvPr>
            <p:ph idx="7" type="subTitle"/>
          </p:nvPr>
        </p:nvSpPr>
        <p:spPr>
          <a:xfrm>
            <a:off x="980372" y="1286821"/>
            <a:ext cx="1978200" cy="4617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Raleway"/>
              <a:buNone/>
              <a:defRPr b="1" sz="1800">
                <a:solidFill>
                  <a:schemeClr val="dk1"/>
                </a:solidFill>
                <a:latin typeface="Inter"/>
                <a:ea typeface="Inter"/>
                <a:cs typeface="Inter"/>
                <a:sym typeface="Inter"/>
              </a:defRPr>
            </a:lvl1pPr>
            <a:lvl2pPr lvl="1" rtl="0" algn="ctr">
              <a:lnSpc>
                <a:spcPct val="100000"/>
              </a:lnSpc>
              <a:spcBef>
                <a:spcPts val="0"/>
              </a:spcBef>
              <a:spcAft>
                <a:spcPts val="0"/>
              </a:spcAft>
              <a:buSzPts val="2400"/>
              <a:buFont typeface="Raleway"/>
              <a:buNone/>
              <a:defRPr sz="2400">
                <a:latin typeface="Raleway"/>
                <a:ea typeface="Raleway"/>
                <a:cs typeface="Raleway"/>
                <a:sym typeface="Raleway"/>
              </a:defRPr>
            </a:lvl2pPr>
            <a:lvl3pPr lvl="2" rtl="0" algn="ctr">
              <a:lnSpc>
                <a:spcPct val="100000"/>
              </a:lnSpc>
              <a:spcBef>
                <a:spcPts val="0"/>
              </a:spcBef>
              <a:spcAft>
                <a:spcPts val="0"/>
              </a:spcAft>
              <a:buSzPts val="2400"/>
              <a:buFont typeface="Raleway"/>
              <a:buNone/>
              <a:defRPr sz="2400">
                <a:latin typeface="Raleway"/>
                <a:ea typeface="Raleway"/>
                <a:cs typeface="Raleway"/>
                <a:sym typeface="Raleway"/>
              </a:defRPr>
            </a:lvl3pPr>
            <a:lvl4pPr lvl="3" rtl="0" algn="ctr">
              <a:lnSpc>
                <a:spcPct val="100000"/>
              </a:lnSpc>
              <a:spcBef>
                <a:spcPts val="0"/>
              </a:spcBef>
              <a:spcAft>
                <a:spcPts val="0"/>
              </a:spcAft>
              <a:buSzPts val="2400"/>
              <a:buFont typeface="Raleway"/>
              <a:buNone/>
              <a:defRPr sz="2400">
                <a:latin typeface="Raleway"/>
                <a:ea typeface="Raleway"/>
                <a:cs typeface="Raleway"/>
                <a:sym typeface="Raleway"/>
              </a:defRPr>
            </a:lvl4pPr>
            <a:lvl5pPr lvl="4" rtl="0" algn="ctr">
              <a:lnSpc>
                <a:spcPct val="100000"/>
              </a:lnSpc>
              <a:spcBef>
                <a:spcPts val="0"/>
              </a:spcBef>
              <a:spcAft>
                <a:spcPts val="0"/>
              </a:spcAft>
              <a:buSzPts val="2400"/>
              <a:buFont typeface="Raleway"/>
              <a:buNone/>
              <a:defRPr sz="2400">
                <a:latin typeface="Raleway"/>
                <a:ea typeface="Raleway"/>
                <a:cs typeface="Raleway"/>
                <a:sym typeface="Raleway"/>
              </a:defRPr>
            </a:lvl5pPr>
            <a:lvl6pPr lvl="5" rtl="0" algn="ctr">
              <a:lnSpc>
                <a:spcPct val="100000"/>
              </a:lnSpc>
              <a:spcBef>
                <a:spcPts val="0"/>
              </a:spcBef>
              <a:spcAft>
                <a:spcPts val="0"/>
              </a:spcAft>
              <a:buSzPts val="2400"/>
              <a:buFont typeface="Raleway"/>
              <a:buNone/>
              <a:defRPr sz="2400">
                <a:latin typeface="Raleway"/>
                <a:ea typeface="Raleway"/>
                <a:cs typeface="Raleway"/>
                <a:sym typeface="Raleway"/>
              </a:defRPr>
            </a:lvl6pPr>
            <a:lvl7pPr lvl="6" rtl="0" algn="ctr">
              <a:lnSpc>
                <a:spcPct val="100000"/>
              </a:lnSpc>
              <a:spcBef>
                <a:spcPts val="0"/>
              </a:spcBef>
              <a:spcAft>
                <a:spcPts val="0"/>
              </a:spcAft>
              <a:buSzPts val="2400"/>
              <a:buFont typeface="Raleway"/>
              <a:buNone/>
              <a:defRPr sz="2400">
                <a:latin typeface="Raleway"/>
                <a:ea typeface="Raleway"/>
                <a:cs typeface="Raleway"/>
                <a:sym typeface="Raleway"/>
              </a:defRPr>
            </a:lvl7pPr>
            <a:lvl8pPr lvl="7" rtl="0" algn="ctr">
              <a:lnSpc>
                <a:spcPct val="100000"/>
              </a:lnSpc>
              <a:spcBef>
                <a:spcPts val="0"/>
              </a:spcBef>
              <a:spcAft>
                <a:spcPts val="0"/>
              </a:spcAft>
              <a:buSzPts val="2400"/>
              <a:buFont typeface="Raleway"/>
              <a:buNone/>
              <a:defRPr sz="2400">
                <a:latin typeface="Raleway"/>
                <a:ea typeface="Raleway"/>
                <a:cs typeface="Raleway"/>
                <a:sym typeface="Raleway"/>
              </a:defRPr>
            </a:lvl8pPr>
            <a:lvl9pPr lvl="8" rtl="0"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120" name="Google Shape;120;p21"/>
          <p:cNvSpPr txBox="1"/>
          <p:nvPr>
            <p:ph idx="8" type="subTitle"/>
          </p:nvPr>
        </p:nvSpPr>
        <p:spPr>
          <a:xfrm>
            <a:off x="3582897" y="1286821"/>
            <a:ext cx="1978200" cy="4617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Raleway"/>
              <a:buNone/>
              <a:defRPr b="1" sz="1800">
                <a:solidFill>
                  <a:schemeClr val="dk1"/>
                </a:solidFill>
                <a:latin typeface="Inter"/>
                <a:ea typeface="Inter"/>
                <a:cs typeface="Inter"/>
                <a:sym typeface="Inter"/>
              </a:defRPr>
            </a:lvl1pPr>
            <a:lvl2pPr lvl="1" rtl="0" algn="ctr">
              <a:lnSpc>
                <a:spcPct val="100000"/>
              </a:lnSpc>
              <a:spcBef>
                <a:spcPts val="0"/>
              </a:spcBef>
              <a:spcAft>
                <a:spcPts val="0"/>
              </a:spcAft>
              <a:buSzPts val="2400"/>
              <a:buFont typeface="Raleway"/>
              <a:buNone/>
              <a:defRPr sz="2400">
                <a:latin typeface="Raleway"/>
                <a:ea typeface="Raleway"/>
                <a:cs typeface="Raleway"/>
                <a:sym typeface="Raleway"/>
              </a:defRPr>
            </a:lvl2pPr>
            <a:lvl3pPr lvl="2" rtl="0" algn="ctr">
              <a:lnSpc>
                <a:spcPct val="100000"/>
              </a:lnSpc>
              <a:spcBef>
                <a:spcPts val="0"/>
              </a:spcBef>
              <a:spcAft>
                <a:spcPts val="0"/>
              </a:spcAft>
              <a:buSzPts val="2400"/>
              <a:buFont typeface="Raleway"/>
              <a:buNone/>
              <a:defRPr sz="2400">
                <a:latin typeface="Raleway"/>
                <a:ea typeface="Raleway"/>
                <a:cs typeface="Raleway"/>
                <a:sym typeface="Raleway"/>
              </a:defRPr>
            </a:lvl3pPr>
            <a:lvl4pPr lvl="3" rtl="0" algn="ctr">
              <a:lnSpc>
                <a:spcPct val="100000"/>
              </a:lnSpc>
              <a:spcBef>
                <a:spcPts val="0"/>
              </a:spcBef>
              <a:spcAft>
                <a:spcPts val="0"/>
              </a:spcAft>
              <a:buSzPts val="2400"/>
              <a:buFont typeface="Raleway"/>
              <a:buNone/>
              <a:defRPr sz="2400">
                <a:latin typeface="Raleway"/>
                <a:ea typeface="Raleway"/>
                <a:cs typeface="Raleway"/>
                <a:sym typeface="Raleway"/>
              </a:defRPr>
            </a:lvl4pPr>
            <a:lvl5pPr lvl="4" rtl="0" algn="ctr">
              <a:lnSpc>
                <a:spcPct val="100000"/>
              </a:lnSpc>
              <a:spcBef>
                <a:spcPts val="0"/>
              </a:spcBef>
              <a:spcAft>
                <a:spcPts val="0"/>
              </a:spcAft>
              <a:buSzPts val="2400"/>
              <a:buFont typeface="Raleway"/>
              <a:buNone/>
              <a:defRPr sz="2400">
                <a:latin typeface="Raleway"/>
                <a:ea typeface="Raleway"/>
                <a:cs typeface="Raleway"/>
                <a:sym typeface="Raleway"/>
              </a:defRPr>
            </a:lvl5pPr>
            <a:lvl6pPr lvl="5" rtl="0" algn="ctr">
              <a:lnSpc>
                <a:spcPct val="100000"/>
              </a:lnSpc>
              <a:spcBef>
                <a:spcPts val="0"/>
              </a:spcBef>
              <a:spcAft>
                <a:spcPts val="0"/>
              </a:spcAft>
              <a:buSzPts val="2400"/>
              <a:buFont typeface="Raleway"/>
              <a:buNone/>
              <a:defRPr sz="2400">
                <a:latin typeface="Raleway"/>
                <a:ea typeface="Raleway"/>
                <a:cs typeface="Raleway"/>
                <a:sym typeface="Raleway"/>
              </a:defRPr>
            </a:lvl6pPr>
            <a:lvl7pPr lvl="6" rtl="0" algn="ctr">
              <a:lnSpc>
                <a:spcPct val="100000"/>
              </a:lnSpc>
              <a:spcBef>
                <a:spcPts val="0"/>
              </a:spcBef>
              <a:spcAft>
                <a:spcPts val="0"/>
              </a:spcAft>
              <a:buSzPts val="2400"/>
              <a:buFont typeface="Raleway"/>
              <a:buNone/>
              <a:defRPr sz="2400">
                <a:latin typeface="Raleway"/>
                <a:ea typeface="Raleway"/>
                <a:cs typeface="Raleway"/>
                <a:sym typeface="Raleway"/>
              </a:defRPr>
            </a:lvl7pPr>
            <a:lvl8pPr lvl="7" rtl="0" algn="ctr">
              <a:lnSpc>
                <a:spcPct val="100000"/>
              </a:lnSpc>
              <a:spcBef>
                <a:spcPts val="0"/>
              </a:spcBef>
              <a:spcAft>
                <a:spcPts val="0"/>
              </a:spcAft>
              <a:buSzPts val="2400"/>
              <a:buFont typeface="Raleway"/>
              <a:buNone/>
              <a:defRPr sz="2400">
                <a:latin typeface="Raleway"/>
                <a:ea typeface="Raleway"/>
                <a:cs typeface="Raleway"/>
                <a:sym typeface="Raleway"/>
              </a:defRPr>
            </a:lvl8pPr>
            <a:lvl9pPr lvl="8" rtl="0"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121" name="Google Shape;121;p21"/>
          <p:cNvSpPr txBox="1"/>
          <p:nvPr>
            <p:ph idx="9" type="subTitle"/>
          </p:nvPr>
        </p:nvSpPr>
        <p:spPr>
          <a:xfrm>
            <a:off x="6185428" y="1286821"/>
            <a:ext cx="1978200" cy="4617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Raleway"/>
              <a:buNone/>
              <a:defRPr b="1" sz="1800">
                <a:solidFill>
                  <a:schemeClr val="dk1"/>
                </a:solidFill>
                <a:latin typeface="Inter"/>
                <a:ea typeface="Inter"/>
                <a:cs typeface="Inter"/>
                <a:sym typeface="Inter"/>
              </a:defRPr>
            </a:lvl1pPr>
            <a:lvl2pPr lvl="1" rtl="0" algn="ctr">
              <a:lnSpc>
                <a:spcPct val="100000"/>
              </a:lnSpc>
              <a:spcBef>
                <a:spcPts val="0"/>
              </a:spcBef>
              <a:spcAft>
                <a:spcPts val="0"/>
              </a:spcAft>
              <a:buSzPts val="2400"/>
              <a:buFont typeface="Raleway"/>
              <a:buNone/>
              <a:defRPr sz="2400">
                <a:latin typeface="Raleway"/>
                <a:ea typeface="Raleway"/>
                <a:cs typeface="Raleway"/>
                <a:sym typeface="Raleway"/>
              </a:defRPr>
            </a:lvl2pPr>
            <a:lvl3pPr lvl="2" rtl="0" algn="ctr">
              <a:lnSpc>
                <a:spcPct val="100000"/>
              </a:lnSpc>
              <a:spcBef>
                <a:spcPts val="0"/>
              </a:spcBef>
              <a:spcAft>
                <a:spcPts val="0"/>
              </a:spcAft>
              <a:buSzPts val="2400"/>
              <a:buFont typeface="Raleway"/>
              <a:buNone/>
              <a:defRPr sz="2400">
                <a:latin typeface="Raleway"/>
                <a:ea typeface="Raleway"/>
                <a:cs typeface="Raleway"/>
                <a:sym typeface="Raleway"/>
              </a:defRPr>
            </a:lvl3pPr>
            <a:lvl4pPr lvl="3" rtl="0" algn="ctr">
              <a:lnSpc>
                <a:spcPct val="100000"/>
              </a:lnSpc>
              <a:spcBef>
                <a:spcPts val="0"/>
              </a:spcBef>
              <a:spcAft>
                <a:spcPts val="0"/>
              </a:spcAft>
              <a:buSzPts val="2400"/>
              <a:buFont typeface="Raleway"/>
              <a:buNone/>
              <a:defRPr sz="2400">
                <a:latin typeface="Raleway"/>
                <a:ea typeface="Raleway"/>
                <a:cs typeface="Raleway"/>
                <a:sym typeface="Raleway"/>
              </a:defRPr>
            </a:lvl4pPr>
            <a:lvl5pPr lvl="4" rtl="0" algn="ctr">
              <a:lnSpc>
                <a:spcPct val="100000"/>
              </a:lnSpc>
              <a:spcBef>
                <a:spcPts val="0"/>
              </a:spcBef>
              <a:spcAft>
                <a:spcPts val="0"/>
              </a:spcAft>
              <a:buSzPts val="2400"/>
              <a:buFont typeface="Raleway"/>
              <a:buNone/>
              <a:defRPr sz="2400">
                <a:latin typeface="Raleway"/>
                <a:ea typeface="Raleway"/>
                <a:cs typeface="Raleway"/>
                <a:sym typeface="Raleway"/>
              </a:defRPr>
            </a:lvl5pPr>
            <a:lvl6pPr lvl="5" rtl="0" algn="ctr">
              <a:lnSpc>
                <a:spcPct val="100000"/>
              </a:lnSpc>
              <a:spcBef>
                <a:spcPts val="0"/>
              </a:spcBef>
              <a:spcAft>
                <a:spcPts val="0"/>
              </a:spcAft>
              <a:buSzPts val="2400"/>
              <a:buFont typeface="Raleway"/>
              <a:buNone/>
              <a:defRPr sz="2400">
                <a:latin typeface="Raleway"/>
                <a:ea typeface="Raleway"/>
                <a:cs typeface="Raleway"/>
                <a:sym typeface="Raleway"/>
              </a:defRPr>
            </a:lvl6pPr>
            <a:lvl7pPr lvl="6" rtl="0" algn="ctr">
              <a:lnSpc>
                <a:spcPct val="100000"/>
              </a:lnSpc>
              <a:spcBef>
                <a:spcPts val="0"/>
              </a:spcBef>
              <a:spcAft>
                <a:spcPts val="0"/>
              </a:spcAft>
              <a:buSzPts val="2400"/>
              <a:buFont typeface="Raleway"/>
              <a:buNone/>
              <a:defRPr sz="2400">
                <a:latin typeface="Raleway"/>
                <a:ea typeface="Raleway"/>
                <a:cs typeface="Raleway"/>
                <a:sym typeface="Raleway"/>
              </a:defRPr>
            </a:lvl7pPr>
            <a:lvl8pPr lvl="7" rtl="0" algn="ctr">
              <a:lnSpc>
                <a:spcPct val="100000"/>
              </a:lnSpc>
              <a:spcBef>
                <a:spcPts val="0"/>
              </a:spcBef>
              <a:spcAft>
                <a:spcPts val="0"/>
              </a:spcAft>
              <a:buSzPts val="2400"/>
              <a:buFont typeface="Raleway"/>
              <a:buNone/>
              <a:defRPr sz="2400">
                <a:latin typeface="Raleway"/>
                <a:ea typeface="Raleway"/>
                <a:cs typeface="Raleway"/>
                <a:sym typeface="Raleway"/>
              </a:defRPr>
            </a:lvl8pPr>
            <a:lvl9pPr lvl="8" rtl="0"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122" name="Google Shape;122;p21"/>
          <p:cNvSpPr txBox="1"/>
          <p:nvPr>
            <p:ph idx="13" type="subTitle"/>
          </p:nvPr>
        </p:nvSpPr>
        <p:spPr>
          <a:xfrm>
            <a:off x="980372" y="2839608"/>
            <a:ext cx="1978200" cy="4617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Raleway"/>
              <a:buNone/>
              <a:defRPr b="1" sz="1800">
                <a:solidFill>
                  <a:schemeClr val="dk1"/>
                </a:solidFill>
                <a:latin typeface="Inter"/>
                <a:ea typeface="Inter"/>
                <a:cs typeface="Inter"/>
                <a:sym typeface="Inter"/>
              </a:defRPr>
            </a:lvl1pPr>
            <a:lvl2pPr lvl="1" rtl="0" algn="ctr">
              <a:lnSpc>
                <a:spcPct val="100000"/>
              </a:lnSpc>
              <a:spcBef>
                <a:spcPts val="0"/>
              </a:spcBef>
              <a:spcAft>
                <a:spcPts val="0"/>
              </a:spcAft>
              <a:buSzPts val="2400"/>
              <a:buFont typeface="Raleway"/>
              <a:buNone/>
              <a:defRPr sz="2400">
                <a:latin typeface="Raleway"/>
                <a:ea typeface="Raleway"/>
                <a:cs typeface="Raleway"/>
                <a:sym typeface="Raleway"/>
              </a:defRPr>
            </a:lvl2pPr>
            <a:lvl3pPr lvl="2" rtl="0" algn="ctr">
              <a:lnSpc>
                <a:spcPct val="100000"/>
              </a:lnSpc>
              <a:spcBef>
                <a:spcPts val="0"/>
              </a:spcBef>
              <a:spcAft>
                <a:spcPts val="0"/>
              </a:spcAft>
              <a:buSzPts val="2400"/>
              <a:buFont typeface="Raleway"/>
              <a:buNone/>
              <a:defRPr sz="2400">
                <a:latin typeface="Raleway"/>
                <a:ea typeface="Raleway"/>
                <a:cs typeface="Raleway"/>
                <a:sym typeface="Raleway"/>
              </a:defRPr>
            </a:lvl3pPr>
            <a:lvl4pPr lvl="3" rtl="0" algn="ctr">
              <a:lnSpc>
                <a:spcPct val="100000"/>
              </a:lnSpc>
              <a:spcBef>
                <a:spcPts val="0"/>
              </a:spcBef>
              <a:spcAft>
                <a:spcPts val="0"/>
              </a:spcAft>
              <a:buSzPts val="2400"/>
              <a:buFont typeface="Raleway"/>
              <a:buNone/>
              <a:defRPr sz="2400">
                <a:latin typeface="Raleway"/>
                <a:ea typeface="Raleway"/>
                <a:cs typeface="Raleway"/>
                <a:sym typeface="Raleway"/>
              </a:defRPr>
            </a:lvl4pPr>
            <a:lvl5pPr lvl="4" rtl="0" algn="ctr">
              <a:lnSpc>
                <a:spcPct val="100000"/>
              </a:lnSpc>
              <a:spcBef>
                <a:spcPts val="0"/>
              </a:spcBef>
              <a:spcAft>
                <a:spcPts val="0"/>
              </a:spcAft>
              <a:buSzPts val="2400"/>
              <a:buFont typeface="Raleway"/>
              <a:buNone/>
              <a:defRPr sz="2400">
                <a:latin typeface="Raleway"/>
                <a:ea typeface="Raleway"/>
                <a:cs typeface="Raleway"/>
                <a:sym typeface="Raleway"/>
              </a:defRPr>
            </a:lvl5pPr>
            <a:lvl6pPr lvl="5" rtl="0" algn="ctr">
              <a:lnSpc>
                <a:spcPct val="100000"/>
              </a:lnSpc>
              <a:spcBef>
                <a:spcPts val="0"/>
              </a:spcBef>
              <a:spcAft>
                <a:spcPts val="0"/>
              </a:spcAft>
              <a:buSzPts val="2400"/>
              <a:buFont typeface="Raleway"/>
              <a:buNone/>
              <a:defRPr sz="2400">
                <a:latin typeface="Raleway"/>
                <a:ea typeface="Raleway"/>
                <a:cs typeface="Raleway"/>
                <a:sym typeface="Raleway"/>
              </a:defRPr>
            </a:lvl6pPr>
            <a:lvl7pPr lvl="6" rtl="0" algn="ctr">
              <a:lnSpc>
                <a:spcPct val="100000"/>
              </a:lnSpc>
              <a:spcBef>
                <a:spcPts val="0"/>
              </a:spcBef>
              <a:spcAft>
                <a:spcPts val="0"/>
              </a:spcAft>
              <a:buSzPts val="2400"/>
              <a:buFont typeface="Raleway"/>
              <a:buNone/>
              <a:defRPr sz="2400">
                <a:latin typeface="Raleway"/>
                <a:ea typeface="Raleway"/>
                <a:cs typeface="Raleway"/>
                <a:sym typeface="Raleway"/>
              </a:defRPr>
            </a:lvl7pPr>
            <a:lvl8pPr lvl="7" rtl="0" algn="ctr">
              <a:lnSpc>
                <a:spcPct val="100000"/>
              </a:lnSpc>
              <a:spcBef>
                <a:spcPts val="0"/>
              </a:spcBef>
              <a:spcAft>
                <a:spcPts val="0"/>
              </a:spcAft>
              <a:buSzPts val="2400"/>
              <a:buFont typeface="Raleway"/>
              <a:buNone/>
              <a:defRPr sz="2400">
                <a:latin typeface="Raleway"/>
                <a:ea typeface="Raleway"/>
                <a:cs typeface="Raleway"/>
                <a:sym typeface="Raleway"/>
              </a:defRPr>
            </a:lvl8pPr>
            <a:lvl9pPr lvl="8" rtl="0"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123" name="Google Shape;123;p21"/>
          <p:cNvSpPr txBox="1"/>
          <p:nvPr>
            <p:ph idx="14" type="subTitle"/>
          </p:nvPr>
        </p:nvSpPr>
        <p:spPr>
          <a:xfrm>
            <a:off x="3582897" y="2839608"/>
            <a:ext cx="1978200" cy="4617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Raleway"/>
              <a:buNone/>
              <a:defRPr b="1" sz="1800">
                <a:solidFill>
                  <a:schemeClr val="dk1"/>
                </a:solidFill>
                <a:latin typeface="Inter"/>
                <a:ea typeface="Inter"/>
                <a:cs typeface="Inter"/>
                <a:sym typeface="Inter"/>
              </a:defRPr>
            </a:lvl1pPr>
            <a:lvl2pPr lvl="1" rtl="0" algn="ctr">
              <a:lnSpc>
                <a:spcPct val="100000"/>
              </a:lnSpc>
              <a:spcBef>
                <a:spcPts val="0"/>
              </a:spcBef>
              <a:spcAft>
                <a:spcPts val="0"/>
              </a:spcAft>
              <a:buSzPts val="2400"/>
              <a:buFont typeface="Raleway"/>
              <a:buNone/>
              <a:defRPr sz="2400">
                <a:latin typeface="Raleway"/>
                <a:ea typeface="Raleway"/>
                <a:cs typeface="Raleway"/>
                <a:sym typeface="Raleway"/>
              </a:defRPr>
            </a:lvl2pPr>
            <a:lvl3pPr lvl="2" rtl="0" algn="ctr">
              <a:lnSpc>
                <a:spcPct val="100000"/>
              </a:lnSpc>
              <a:spcBef>
                <a:spcPts val="0"/>
              </a:spcBef>
              <a:spcAft>
                <a:spcPts val="0"/>
              </a:spcAft>
              <a:buSzPts val="2400"/>
              <a:buFont typeface="Raleway"/>
              <a:buNone/>
              <a:defRPr sz="2400">
                <a:latin typeface="Raleway"/>
                <a:ea typeface="Raleway"/>
                <a:cs typeface="Raleway"/>
                <a:sym typeface="Raleway"/>
              </a:defRPr>
            </a:lvl3pPr>
            <a:lvl4pPr lvl="3" rtl="0" algn="ctr">
              <a:lnSpc>
                <a:spcPct val="100000"/>
              </a:lnSpc>
              <a:spcBef>
                <a:spcPts val="0"/>
              </a:spcBef>
              <a:spcAft>
                <a:spcPts val="0"/>
              </a:spcAft>
              <a:buSzPts val="2400"/>
              <a:buFont typeface="Raleway"/>
              <a:buNone/>
              <a:defRPr sz="2400">
                <a:latin typeface="Raleway"/>
                <a:ea typeface="Raleway"/>
                <a:cs typeface="Raleway"/>
                <a:sym typeface="Raleway"/>
              </a:defRPr>
            </a:lvl4pPr>
            <a:lvl5pPr lvl="4" rtl="0" algn="ctr">
              <a:lnSpc>
                <a:spcPct val="100000"/>
              </a:lnSpc>
              <a:spcBef>
                <a:spcPts val="0"/>
              </a:spcBef>
              <a:spcAft>
                <a:spcPts val="0"/>
              </a:spcAft>
              <a:buSzPts val="2400"/>
              <a:buFont typeface="Raleway"/>
              <a:buNone/>
              <a:defRPr sz="2400">
                <a:latin typeface="Raleway"/>
                <a:ea typeface="Raleway"/>
                <a:cs typeface="Raleway"/>
                <a:sym typeface="Raleway"/>
              </a:defRPr>
            </a:lvl5pPr>
            <a:lvl6pPr lvl="5" rtl="0" algn="ctr">
              <a:lnSpc>
                <a:spcPct val="100000"/>
              </a:lnSpc>
              <a:spcBef>
                <a:spcPts val="0"/>
              </a:spcBef>
              <a:spcAft>
                <a:spcPts val="0"/>
              </a:spcAft>
              <a:buSzPts val="2400"/>
              <a:buFont typeface="Raleway"/>
              <a:buNone/>
              <a:defRPr sz="2400">
                <a:latin typeface="Raleway"/>
                <a:ea typeface="Raleway"/>
                <a:cs typeface="Raleway"/>
                <a:sym typeface="Raleway"/>
              </a:defRPr>
            </a:lvl6pPr>
            <a:lvl7pPr lvl="6" rtl="0" algn="ctr">
              <a:lnSpc>
                <a:spcPct val="100000"/>
              </a:lnSpc>
              <a:spcBef>
                <a:spcPts val="0"/>
              </a:spcBef>
              <a:spcAft>
                <a:spcPts val="0"/>
              </a:spcAft>
              <a:buSzPts val="2400"/>
              <a:buFont typeface="Raleway"/>
              <a:buNone/>
              <a:defRPr sz="2400">
                <a:latin typeface="Raleway"/>
                <a:ea typeface="Raleway"/>
                <a:cs typeface="Raleway"/>
                <a:sym typeface="Raleway"/>
              </a:defRPr>
            </a:lvl7pPr>
            <a:lvl8pPr lvl="7" rtl="0" algn="ctr">
              <a:lnSpc>
                <a:spcPct val="100000"/>
              </a:lnSpc>
              <a:spcBef>
                <a:spcPts val="0"/>
              </a:spcBef>
              <a:spcAft>
                <a:spcPts val="0"/>
              </a:spcAft>
              <a:buSzPts val="2400"/>
              <a:buFont typeface="Raleway"/>
              <a:buNone/>
              <a:defRPr sz="2400">
                <a:latin typeface="Raleway"/>
                <a:ea typeface="Raleway"/>
                <a:cs typeface="Raleway"/>
                <a:sym typeface="Raleway"/>
              </a:defRPr>
            </a:lvl8pPr>
            <a:lvl9pPr lvl="8" rtl="0"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124" name="Google Shape;124;p21"/>
          <p:cNvSpPr txBox="1"/>
          <p:nvPr>
            <p:ph idx="15" type="subTitle"/>
          </p:nvPr>
        </p:nvSpPr>
        <p:spPr>
          <a:xfrm>
            <a:off x="6185428" y="2839608"/>
            <a:ext cx="1978200" cy="4617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Raleway"/>
              <a:buNone/>
              <a:defRPr b="1" sz="1800">
                <a:solidFill>
                  <a:schemeClr val="dk1"/>
                </a:solidFill>
                <a:latin typeface="Inter"/>
                <a:ea typeface="Inter"/>
                <a:cs typeface="Inter"/>
                <a:sym typeface="Inter"/>
              </a:defRPr>
            </a:lvl1pPr>
            <a:lvl2pPr lvl="1" rtl="0" algn="ctr">
              <a:lnSpc>
                <a:spcPct val="100000"/>
              </a:lnSpc>
              <a:spcBef>
                <a:spcPts val="0"/>
              </a:spcBef>
              <a:spcAft>
                <a:spcPts val="0"/>
              </a:spcAft>
              <a:buSzPts val="2400"/>
              <a:buFont typeface="Raleway"/>
              <a:buNone/>
              <a:defRPr sz="2400">
                <a:latin typeface="Raleway"/>
                <a:ea typeface="Raleway"/>
                <a:cs typeface="Raleway"/>
                <a:sym typeface="Raleway"/>
              </a:defRPr>
            </a:lvl2pPr>
            <a:lvl3pPr lvl="2" rtl="0" algn="ctr">
              <a:lnSpc>
                <a:spcPct val="100000"/>
              </a:lnSpc>
              <a:spcBef>
                <a:spcPts val="0"/>
              </a:spcBef>
              <a:spcAft>
                <a:spcPts val="0"/>
              </a:spcAft>
              <a:buSzPts val="2400"/>
              <a:buFont typeface="Raleway"/>
              <a:buNone/>
              <a:defRPr sz="2400">
                <a:latin typeface="Raleway"/>
                <a:ea typeface="Raleway"/>
                <a:cs typeface="Raleway"/>
                <a:sym typeface="Raleway"/>
              </a:defRPr>
            </a:lvl3pPr>
            <a:lvl4pPr lvl="3" rtl="0" algn="ctr">
              <a:lnSpc>
                <a:spcPct val="100000"/>
              </a:lnSpc>
              <a:spcBef>
                <a:spcPts val="0"/>
              </a:spcBef>
              <a:spcAft>
                <a:spcPts val="0"/>
              </a:spcAft>
              <a:buSzPts val="2400"/>
              <a:buFont typeface="Raleway"/>
              <a:buNone/>
              <a:defRPr sz="2400">
                <a:latin typeface="Raleway"/>
                <a:ea typeface="Raleway"/>
                <a:cs typeface="Raleway"/>
                <a:sym typeface="Raleway"/>
              </a:defRPr>
            </a:lvl4pPr>
            <a:lvl5pPr lvl="4" rtl="0" algn="ctr">
              <a:lnSpc>
                <a:spcPct val="100000"/>
              </a:lnSpc>
              <a:spcBef>
                <a:spcPts val="0"/>
              </a:spcBef>
              <a:spcAft>
                <a:spcPts val="0"/>
              </a:spcAft>
              <a:buSzPts val="2400"/>
              <a:buFont typeface="Raleway"/>
              <a:buNone/>
              <a:defRPr sz="2400">
                <a:latin typeface="Raleway"/>
                <a:ea typeface="Raleway"/>
                <a:cs typeface="Raleway"/>
                <a:sym typeface="Raleway"/>
              </a:defRPr>
            </a:lvl5pPr>
            <a:lvl6pPr lvl="5" rtl="0" algn="ctr">
              <a:lnSpc>
                <a:spcPct val="100000"/>
              </a:lnSpc>
              <a:spcBef>
                <a:spcPts val="0"/>
              </a:spcBef>
              <a:spcAft>
                <a:spcPts val="0"/>
              </a:spcAft>
              <a:buSzPts val="2400"/>
              <a:buFont typeface="Raleway"/>
              <a:buNone/>
              <a:defRPr sz="2400">
                <a:latin typeface="Raleway"/>
                <a:ea typeface="Raleway"/>
                <a:cs typeface="Raleway"/>
                <a:sym typeface="Raleway"/>
              </a:defRPr>
            </a:lvl6pPr>
            <a:lvl7pPr lvl="6" rtl="0" algn="ctr">
              <a:lnSpc>
                <a:spcPct val="100000"/>
              </a:lnSpc>
              <a:spcBef>
                <a:spcPts val="0"/>
              </a:spcBef>
              <a:spcAft>
                <a:spcPts val="0"/>
              </a:spcAft>
              <a:buSzPts val="2400"/>
              <a:buFont typeface="Raleway"/>
              <a:buNone/>
              <a:defRPr sz="2400">
                <a:latin typeface="Raleway"/>
                <a:ea typeface="Raleway"/>
                <a:cs typeface="Raleway"/>
                <a:sym typeface="Raleway"/>
              </a:defRPr>
            </a:lvl7pPr>
            <a:lvl8pPr lvl="7" rtl="0" algn="ctr">
              <a:lnSpc>
                <a:spcPct val="100000"/>
              </a:lnSpc>
              <a:spcBef>
                <a:spcPts val="0"/>
              </a:spcBef>
              <a:spcAft>
                <a:spcPts val="0"/>
              </a:spcAft>
              <a:buSzPts val="2400"/>
              <a:buFont typeface="Raleway"/>
              <a:buNone/>
              <a:defRPr sz="2400">
                <a:latin typeface="Raleway"/>
                <a:ea typeface="Raleway"/>
                <a:cs typeface="Raleway"/>
                <a:sym typeface="Raleway"/>
              </a:defRPr>
            </a:lvl8pPr>
            <a:lvl9pPr lvl="8" rtl="0"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BLANK_1_1_1_1_1_1_2">
    <p:spTree>
      <p:nvGrpSpPr>
        <p:cNvPr id="125" name="Shape 125"/>
        <p:cNvGrpSpPr/>
        <p:nvPr/>
      </p:nvGrpSpPr>
      <p:grpSpPr>
        <a:xfrm>
          <a:off x="0" y="0"/>
          <a:ext cx="0" cy="0"/>
          <a:chOff x="0" y="0"/>
          <a:chExt cx="0" cy="0"/>
        </a:xfrm>
      </p:grpSpPr>
      <p:sp>
        <p:nvSpPr>
          <p:cNvPr id="126" name="Google Shape;126;p22"/>
          <p:cNvSpPr/>
          <p:nvPr/>
        </p:nvSpPr>
        <p:spPr>
          <a:xfrm>
            <a:off x="327450" y="298300"/>
            <a:ext cx="8489100" cy="4546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2"/>
          <p:cNvSpPr txBox="1"/>
          <p:nvPr>
            <p:ph type="ctrTitle"/>
          </p:nvPr>
        </p:nvSpPr>
        <p:spPr>
          <a:xfrm>
            <a:off x="715100" y="818183"/>
            <a:ext cx="4284000" cy="985200"/>
          </a:xfrm>
          <a:prstGeom prst="rect">
            <a:avLst/>
          </a:prstGeom>
        </p:spPr>
        <p:txBody>
          <a:bodyPr anchorCtr="0" anchor="t" bIns="91425" lIns="91425" spcFirstLastPara="1" rIns="91425" wrap="square" tIns="91425">
            <a:noAutofit/>
          </a:bodyPr>
          <a:lstStyle>
            <a:lvl1pPr lvl="0" rtl="0">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28" name="Google Shape;128;p22"/>
          <p:cNvSpPr txBox="1"/>
          <p:nvPr>
            <p:ph idx="1" type="subTitle"/>
          </p:nvPr>
        </p:nvSpPr>
        <p:spPr>
          <a:xfrm>
            <a:off x="715100" y="1672458"/>
            <a:ext cx="3513600" cy="1019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sz="1400"/>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129" name="Google Shape;129;p22"/>
          <p:cNvSpPr txBox="1"/>
          <p:nvPr/>
        </p:nvSpPr>
        <p:spPr>
          <a:xfrm>
            <a:off x="715100" y="3279358"/>
            <a:ext cx="4201500" cy="615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b="1" lang="en" sz="1000">
                <a:solidFill>
                  <a:schemeClr val="dk1"/>
                </a:solidFill>
                <a:latin typeface="Archivo"/>
                <a:ea typeface="Archivo"/>
                <a:cs typeface="Archivo"/>
                <a:sym typeface="Archivo"/>
              </a:rPr>
              <a:t>CREDITS:</a:t>
            </a:r>
            <a:r>
              <a:rPr lang="en" sz="1000">
                <a:solidFill>
                  <a:schemeClr val="dk1"/>
                </a:solidFill>
                <a:latin typeface="Archivo"/>
                <a:ea typeface="Archivo"/>
                <a:cs typeface="Archivo"/>
                <a:sym typeface="Archivo"/>
              </a:rPr>
              <a:t> This presentation template was created by </a:t>
            </a:r>
            <a:r>
              <a:rPr b="1" lang="en" sz="1000" u="sng">
                <a:solidFill>
                  <a:schemeClr val="dk1"/>
                </a:solidFill>
                <a:latin typeface="Archivo"/>
                <a:ea typeface="Archivo"/>
                <a:cs typeface="Archivo"/>
                <a:sym typeface="Archivo"/>
                <a:hlinkClick r:id="rId2">
                  <a:extLst>
                    <a:ext uri="{A12FA001-AC4F-418D-AE19-62706E023703}">
                      <ahyp:hlinkClr val="tx"/>
                    </a:ext>
                  </a:extLst>
                </a:hlinkClick>
              </a:rPr>
              <a:t>Slidesgo</a:t>
            </a:r>
            <a:r>
              <a:rPr b="1" lang="en" sz="1000" u="sng">
                <a:solidFill>
                  <a:schemeClr val="dk1"/>
                </a:solidFill>
                <a:latin typeface="Archivo"/>
                <a:ea typeface="Archivo"/>
                <a:cs typeface="Archivo"/>
                <a:sym typeface="Archivo"/>
              </a:rPr>
              <a:t>,</a:t>
            </a:r>
            <a:r>
              <a:rPr b="1" lang="en" sz="1000">
                <a:solidFill>
                  <a:schemeClr val="dk1"/>
                </a:solidFill>
                <a:latin typeface="Archivo"/>
                <a:ea typeface="Archivo"/>
                <a:cs typeface="Archivo"/>
                <a:sym typeface="Archivo"/>
              </a:rPr>
              <a:t> </a:t>
            </a:r>
            <a:r>
              <a:rPr lang="en" sz="1000">
                <a:solidFill>
                  <a:schemeClr val="dk1"/>
                </a:solidFill>
                <a:latin typeface="Archivo"/>
                <a:ea typeface="Archivo"/>
                <a:cs typeface="Archivo"/>
                <a:sym typeface="Archivo"/>
              </a:rPr>
              <a:t>and includes </a:t>
            </a:r>
            <a:r>
              <a:rPr lang="en" sz="1000">
                <a:solidFill>
                  <a:schemeClr val="dk1"/>
                </a:solidFill>
                <a:latin typeface="Archivo"/>
                <a:ea typeface="Archivo"/>
                <a:cs typeface="Archivo"/>
                <a:sym typeface="Archivo"/>
              </a:rPr>
              <a:t>icons by </a:t>
            </a:r>
            <a:r>
              <a:rPr b="1" lang="en" sz="1000" u="sng">
                <a:solidFill>
                  <a:schemeClr val="dk1"/>
                </a:solidFill>
                <a:latin typeface="Archivo"/>
                <a:ea typeface="Archivo"/>
                <a:cs typeface="Archivo"/>
                <a:sym typeface="Archivo"/>
                <a:hlinkClick r:id="rId3">
                  <a:extLst>
                    <a:ext uri="{A12FA001-AC4F-418D-AE19-62706E023703}">
                      <ahyp:hlinkClr val="tx"/>
                    </a:ext>
                  </a:extLst>
                </a:hlinkClick>
              </a:rPr>
              <a:t>Flaticon</a:t>
            </a:r>
            <a:r>
              <a:rPr b="1" lang="en" sz="1000">
                <a:solidFill>
                  <a:schemeClr val="dk1"/>
                </a:solidFill>
                <a:latin typeface="Archivo"/>
                <a:ea typeface="Archivo"/>
                <a:cs typeface="Archivo"/>
                <a:sym typeface="Archivo"/>
              </a:rPr>
              <a:t> </a:t>
            </a:r>
            <a:r>
              <a:rPr lang="en" sz="1000">
                <a:solidFill>
                  <a:schemeClr val="dk1"/>
                </a:solidFill>
                <a:latin typeface="Archivo"/>
                <a:ea typeface="Archivo"/>
                <a:cs typeface="Archivo"/>
                <a:sym typeface="Archivo"/>
              </a:rPr>
              <a:t>and infographics &amp; images by </a:t>
            </a:r>
            <a:r>
              <a:rPr b="1" lang="en" sz="1000" u="sng">
                <a:solidFill>
                  <a:schemeClr val="dk1"/>
                </a:solidFill>
                <a:latin typeface="Archivo"/>
                <a:ea typeface="Archivo"/>
                <a:cs typeface="Archivo"/>
                <a:sym typeface="Archivo"/>
                <a:hlinkClick r:id="rId4">
                  <a:extLst>
                    <a:ext uri="{A12FA001-AC4F-418D-AE19-62706E023703}">
                      <ahyp:hlinkClr val="tx"/>
                    </a:ext>
                  </a:extLst>
                </a:hlinkClick>
              </a:rPr>
              <a:t>Freepik</a:t>
            </a:r>
            <a:endParaRPr b="1" sz="1000" u="sng">
              <a:solidFill>
                <a:schemeClr val="dk1"/>
              </a:solidFill>
              <a:highlight>
                <a:srgbClr val="DFDEFC"/>
              </a:highlight>
              <a:latin typeface="Archivo"/>
              <a:ea typeface="Archivo"/>
              <a:cs typeface="Archivo"/>
              <a:sym typeface="Archivo"/>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_1_1_1_1_1_1">
    <p:spTree>
      <p:nvGrpSpPr>
        <p:cNvPr id="130" name="Shape 130"/>
        <p:cNvGrpSpPr/>
        <p:nvPr/>
      </p:nvGrpSpPr>
      <p:grpSpPr>
        <a:xfrm>
          <a:off x="0" y="0"/>
          <a:ext cx="0" cy="0"/>
          <a:chOff x="0" y="0"/>
          <a:chExt cx="0" cy="0"/>
        </a:xfrm>
      </p:grpSpPr>
      <p:sp>
        <p:nvSpPr>
          <p:cNvPr id="131" name="Google Shape;131;p23"/>
          <p:cNvSpPr/>
          <p:nvPr/>
        </p:nvSpPr>
        <p:spPr>
          <a:xfrm>
            <a:off x="327450" y="298300"/>
            <a:ext cx="8489100" cy="4546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3"/>
          <p:cNvSpPr/>
          <p:nvPr/>
        </p:nvSpPr>
        <p:spPr>
          <a:xfrm>
            <a:off x="715100" y="661301"/>
            <a:ext cx="7713900" cy="38208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BLANK_1_1_1_1_1_1_1_1">
    <p:spTree>
      <p:nvGrpSpPr>
        <p:cNvPr id="133" name="Shape 133"/>
        <p:cNvGrpSpPr/>
        <p:nvPr/>
      </p:nvGrpSpPr>
      <p:grpSpPr>
        <a:xfrm>
          <a:off x="0" y="0"/>
          <a:ext cx="0" cy="0"/>
          <a:chOff x="0" y="0"/>
          <a:chExt cx="0" cy="0"/>
        </a:xfrm>
      </p:grpSpPr>
      <p:sp>
        <p:nvSpPr>
          <p:cNvPr id="134" name="Google Shape;134;p24"/>
          <p:cNvSpPr/>
          <p:nvPr/>
        </p:nvSpPr>
        <p:spPr>
          <a:xfrm>
            <a:off x="327450" y="298300"/>
            <a:ext cx="8489100" cy="4546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9">
    <p:spTree>
      <p:nvGrpSpPr>
        <p:cNvPr id="135" name="Shape 135"/>
        <p:cNvGrpSpPr/>
        <p:nvPr/>
      </p:nvGrpSpPr>
      <p:grpSpPr>
        <a:xfrm>
          <a:off x="0" y="0"/>
          <a:ext cx="0" cy="0"/>
          <a:chOff x="0" y="0"/>
          <a:chExt cx="0" cy="0"/>
        </a:xfrm>
      </p:grpSpPr>
      <p:sp>
        <p:nvSpPr>
          <p:cNvPr id="136" name="Google Shape;136;p25"/>
          <p:cNvSpPr txBox="1"/>
          <p:nvPr>
            <p:ph type="title"/>
          </p:nvPr>
        </p:nvSpPr>
        <p:spPr>
          <a:xfrm>
            <a:off x="716775" y="510900"/>
            <a:ext cx="7710600" cy="4824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solidFill>
                  <a:schemeClr val="l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p:nvPr/>
        </p:nvSpPr>
        <p:spPr>
          <a:xfrm>
            <a:off x="327450" y="298300"/>
            <a:ext cx="8489100" cy="4546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4"/>
          <p:cNvSpPr txBox="1"/>
          <p:nvPr>
            <p:ph type="title"/>
          </p:nvPr>
        </p:nvSpPr>
        <p:spPr>
          <a:xfrm>
            <a:off x="720000" y="445025"/>
            <a:ext cx="7704000" cy="6465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9" name="Google Shape;19;p4"/>
          <p:cNvSpPr txBox="1"/>
          <p:nvPr>
            <p:ph idx="1" type="body"/>
          </p:nvPr>
        </p:nvSpPr>
        <p:spPr>
          <a:xfrm>
            <a:off x="720000" y="1152475"/>
            <a:ext cx="7704000" cy="3693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434343"/>
              </a:buClr>
              <a:buSzPts val="1400"/>
              <a:buChar char="●"/>
              <a:defRPr>
                <a:solidFill>
                  <a:srgbClr val="434343"/>
                </a:solidFill>
              </a:defRPr>
            </a:lvl1pPr>
            <a:lvl2pPr indent="-304800" lvl="1" marL="914400" rtl="0">
              <a:lnSpc>
                <a:spcPct val="115000"/>
              </a:lnSpc>
              <a:spcBef>
                <a:spcPts val="0"/>
              </a:spcBef>
              <a:spcAft>
                <a:spcPts val="0"/>
              </a:spcAft>
              <a:buClr>
                <a:srgbClr val="434343"/>
              </a:buClr>
              <a:buSzPts val="1200"/>
              <a:buChar char="○"/>
              <a:defRPr>
                <a:solidFill>
                  <a:srgbClr val="434343"/>
                </a:solidFill>
              </a:defRPr>
            </a:lvl2pPr>
            <a:lvl3pPr indent="-304800" lvl="2" marL="1371600" rtl="0">
              <a:lnSpc>
                <a:spcPct val="115000"/>
              </a:lnSpc>
              <a:spcBef>
                <a:spcPts val="0"/>
              </a:spcBef>
              <a:spcAft>
                <a:spcPts val="0"/>
              </a:spcAft>
              <a:buClr>
                <a:srgbClr val="434343"/>
              </a:buClr>
              <a:buSzPts val="1200"/>
              <a:buChar char="■"/>
              <a:defRPr>
                <a:solidFill>
                  <a:srgbClr val="434343"/>
                </a:solidFill>
              </a:defRPr>
            </a:lvl3pPr>
            <a:lvl4pPr indent="-304800" lvl="3" marL="1828800" rtl="0">
              <a:lnSpc>
                <a:spcPct val="115000"/>
              </a:lnSpc>
              <a:spcBef>
                <a:spcPts val="0"/>
              </a:spcBef>
              <a:spcAft>
                <a:spcPts val="0"/>
              </a:spcAft>
              <a:buClr>
                <a:srgbClr val="434343"/>
              </a:buClr>
              <a:buSzPts val="1200"/>
              <a:buChar char="●"/>
              <a:defRPr>
                <a:solidFill>
                  <a:srgbClr val="434343"/>
                </a:solidFill>
              </a:defRPr>
            </a:lvl4pPr>
            <a:lvl5pPr indent="-304800" lvl="4" marL="2286000" rtl="0">
              <a:lnSpc>
                <a:spcPct val="115000"/>
              </a:lnSpc>
              <a:spcBef>
                <a:spcPts val="0"/>
              </a:spcBef>
              <a:spcAft>
                <a:spcPts val="0"/>
              </a:spcAft>
              <a:buClr>
                <a:srgbClr val="434343"/>
              </a:buClr>
              <a:buSzPts val="1200"/>
              <a:buChar char="○"/>
              <a:defRPr>
                <a:solidFill>
                  <a:srgbClr val="434343"/>
                </a:solidFill>
              </a:defRPr>
            </a:lvl5pPr>
            <a:lvl6pPr indent="-304800" lvl="5" marL="2743200" rtl="0">
              <a:lnSpc>
                <a:spcPct val="115000"/>
              </a:lnSpc>
              <a:spcBef>
                <a:spcPts val="0"/>
              </a:spcBef>
              <a:spcAft>
                <a:spcPts val="0"/>
              </a:spcAft>
              <a:buClr>
                <a:srgbClr val="434343"/>
              </a:buClr>
              <a:buSzPts val="1200"/>
              <a:buChar char="■"/>
              <a:defRPr>
                <a:solidFill>
                  <a:srgbClr val="434343"/>
                </a:solidFill>
              </a:defRPr>
            </a:lvl6pPr>
            <a:lvl7pPr indent="-304800" lvl="6" marL="3200400" rtl="0">
              <a:lnSpc>
                <a:spcPct val="115000"/>
              </a:lnSpc>
              <a:spcBef>
                <a:spcPts val="0"/>
              </a:spcBef>
              <a:spcAft>
                <a:spcPts val="0"/>
              </a:spcAft>
              <a:buClr>
                <a:srgbClr val="434343"/>
              </a:buClr>
              <a:buSzPts val="1200"/>
              <a:buChar char="●"/>
              <a:defRPr>
                <a:solidFill>
                  <a:srgbClr val="434343"/>
                </a:solidFill>
              </a:defRPr>
            </a:lvl7pPr>
            <a:lvl8pPr indent="-304800" lvl="7" marL="3657600" rtl="0">
              <a:lnSpc>
                <a:spcPct val="115000"/>
              </a:lnSpc>
              <a:spcBef>
                <a:spcPts val="0"/>
              </a:spcBef>
              <a:spcAft>
                <a:spcPts val="0"/>
              </a:spcAft>
              <a:buClr>
                <a:srgbClr val="434343"/>
              </a:buClr>
              <a:buSzPts val="1200"/>
              <a:buChar char="○"/>
              <a:defRPr>
                <a:solidFill>
                  <a:srgbClr val="434343"/>
                </a:solidFill>
              </a:defRPr>
            </a:lvl8pPr>
            <a:lvl9pPr indent="-304800" lvl="8" marL="4114800" rtl="0">
              <a:lnSpc>
                <a:spcPct val="115000"/>
              </a:lnSpc>
              <a:spcBef>
                <a:spcPts val="0"/>
              </a:spcBef>
              <a:spcAft>
                <a:spcPts val="0"/>
              </a:spcAft>
              <a:buClr>
                <a:srgbClr val="434343"/>
              </a:buClr>
              <a:buSzPts val="1200"/>
              <a:buChar char="■"/>
              <a:defRPr>
                <a:solidFill>
                  <a:srgbClr val="434343"/>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p:nvPr/>
        </p:nvSpPr>
        <p:spPr>
          <a:xfrm>
            <a:off x="327450" y="298300"/>
            <a:ext cx="8489100" cy="4546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5"/>
          <p:cNvSpPr txBox="1"/>
          <p:nvPr>
            <p:ph type="title"/>
          </p:nvPr>
        </p:nvSpPr>
        <p:spPr>
          <a:xfrm>
            <a:off x="720000" y="445025"/>
            <a:ext cx="7704000" cy="646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3" name="Google Shape;23;p5"/>
          <p:cNvSpPr txBox="1"/>
          <p:nvPr>
            <p:ph idx="1" type="subTitle"/>
          </p:nvPr>
        </p:nvSpPr>
        <p:spPr>
          <a:xfrm>
            <a:off x="4887245" y="2991813"/>
            <a:ext cx="2805900" cy="1461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b="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24" name="Google Shape;24;p5"/>
          <p:cNvSpPr txBox="1"/>
          <p:nvPr>
            <p:ph idx="2" type="subTitle"/>
          </p:nvPr>
        </p:nvSpPr>
        <p:spPr>
          <a:xfrm>
            <a:off x="1450975" y="2991813"/>
            <a:ext cx="2805900" cy="1461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b="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25" name="Google Shape;25;p5"/>
          <p:cNvSpPr txBox="1"/>
          <p:nvPr>
            <p:ph idx="3" type="subTitle"/>
          </p:nvPr>
        </p:nvSpPr>
        <p:spPr>
          <a:xfrm>
            <a:off x="1450975" y="2543913"/>
            <a:ext cx="2805900" cy="4617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Raleway"/>
              <a:buNone/>
              <a:defRPr b="1" sz="1800">
                <a:solidFill>
                  <a:schemeClr val="dk1"/>
                </a:solidFill>
                <a:latin typeface="Inter"/>
                <a:ea typeface="Inter"/>
                <a:cs typeface="Inter"/>
                <a:sym typeface="Inter"/>
              </a:defRPr>
            </a:lvl1pPr>
            <a:lvl2pPr lvl="1" rtl="0" algn="ctr">
              <a:lnSpc>
                <a:spcPct val="100000"/>
              </a:lnSpc>
              <a:spcBef>
                <a:spcPts val="0"/>
              </a:spcBef>
              <a:spcAft>
                <a:spcPts val="0"/>
              </a:spcAft>
              <a:buSzPts val="2400"/>
              <a:buFont typeface="Raleway"/>
              <a:buNone/>
              <a:defRPr b="1" sz="2400">
                <a:latin typeface="Raleway"/>
                <a:ea typeface="Raleway"/>
                <a:cs typeface="Raleway"/>
                <a:sym typeface="Raleway"/>
              </a:defRPr>
            </a:lvl2pPr>
            <a:lvl3pPr lvl="2" rtl="0" algn="ctr">
              <a:lnSpc>
                <a:spcPct val="100000"/>
              </a:lnSpc>
              <a:spcBef>
                <a:spcPts val="0"/>
              </a:spcBef>
              <a:spcAft>
                <a:spcPts val="0"/>
              </a:spcAft>
              <a:buSzPts val="2400"/>
              <a:buFont typeface="Raleway"/>
              <a:buNone/>
              <a:defRPr b="1" sz="2400">
                <a:latin typeface="Raleway"/>
                <a:ea typeface="Raleway"/>
                <a:cs typeface="Raleway"/>
                <a:sym typeface="Raleway"/>
              </a:defRPr>
            </a:lvl3pPr>
            <a:lvl4pPr lvl="3" rtl="0" algn="ctr">
              <a:lnSpc>
                <a:spcPct val="100000"/>
              </a:lnSpc>
              <a:spcBef>
                <a:spcPts val="0"/>
              </a:spcBef>
              <a:spcAft>
                <a:spcPts val="0"/>
              </a:spcAft>
              <a:buSzPts val="2400"/>
              <a:buFont typeface="Raleway"/>
              <a:buNone/>
              <a:defRPr b="1" sz="2400">
                <a:latin typeface="Raleway"/>
                <a:ea typeface="Raleway"/>
                <a:cs typeface="Raleway"/>
                <a:sym typeface="Raleway"/>
              </a:defRPr>
            </a:lvl4pPr>
            <a:lvl5pPr lvl="4" rtl="0" algn="ctr">
              <a:lnSpc>
                <a:spcPct val="100000"/>
              </a:lnSpc>
              <a:spcBef>
                <a:spcPts val="0"/>
              </a:spcBef>
              <a:spcAft>
                <a:spcPts val="0"/>
              </a:spcAft>
              <a:buSzPts val="2400"/>
              <a:buFont typeface="Raleway"/>
              <a:buNone/>
              <a:defRPr b="1" sz="2400">
                <a:latin typeface="Raleway"/>
                <a:ea typeface="Raleway"/>
                <a:cs typeface="Raleway"/>
                <a:sym typeface="Raleway"/>
              </a:defRPr>
            </a:lvl5pPr>
            <a:lvl6pPr lvl="5" rtl="0" algn="ctr">
              <a:lnSpc>
                <a:spcPct val="100000"/>
              </a:lnSpc>
              <a:spcBef>
                <a:spcPts val="0"/>
              </a:spcBef>
              <a:spcAft>
                <a:spcPts val="0"/>
              </a:spcAft>
              <a:buSzPts val="2400"/>
              <a:buFont typeface="Raleway"/>
              <a:buNone/>
              <a:defRPr b="1" sz="2400">
                <a:latin typeface="Raleway"/>
                <a:ea typeface="Raleway"/>
                <a:cs typeface="Raleway"/>
                <a:sym typeface="Raleway"/>
              </a:defRPr>
            </a:lvl6pPr>
            <a:lvl7pPr lvl="6" rtl="0" algn="ctr">
              <a:lnSpc>
                <a:spcPct val="100000"/>
              </a:lnSpc>
              <a:spcBef>
                <a:spcPts val="0"/>
              </a:spcBef>
              <a:spcAft>
                <a:spcPts val="0"/>
              </a:spcAft>
              <a:buSzPts val="2400"/>
              <a:buFont typeface="Raleway"/>
              <a:buNone/>
              <a:defRPr b="1" sz="2400">
                <a:latin typeface="Raleway"/>
                <a:ea typeface="Raleway"/>
                <a:cs typeface="Raleway"/>
                <a:sym typeface="Raleway"/>
              </a:defRPr>
            </a:lvl7pPr>
            <a:lvl8pPr lvl="7" rtl="0" algn="ctr">
              <a:lnSpc>
                <a:spcPct val="100000"/>
              </a:lnSpc>
              <a:spcBef>
                <a:spcPts val="0"/>
              </a:spcBef>
              <a:spcAft>
                <a:spcPts val="0"/>
              </a:spcAft>
              <a:buSzPts val="2400"/>
              <a:buFont typeface="Raleway"/>
              <a:buNone/>
              <a:defRPr b="1" sz="2400">
                <a:latin typeface="Raleway"/>
                <a:ea typeface="Raleway"/>
                <a:cs typeface="Raleway"/>
                <a:sym typeface="Raleway"/>
              </a:defRPr>
            </a:lvl8pPr>
            <a:lvl9pPr lvl="8" rtl="0" algn="ctr">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sp>
        <p:nvSpPr>
          <p:cNvPr id="26" name="Google Shape;26;p5"/>
          <p:cNvSpPr txBox="1"/>
          <p:nvPr>
            <p:ph idx="4" type="subTitle"/>
          </p:nvPr>
        </p:nvSpPr>
        <p:spPr>
          <a:xfrm>
            <a:off x="4887245" y="2543913"/>
            <a:ext cx="2805900" cy="4617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Raleway"/>
              <a:buNone/>
              <a:defRPr b="1" sz="1800">
                <a:solidFill>
                  <a:schemeClr val="dk1"/>
                </a:solidFill>
                <a:latin typeface="Inter"/>
                <a:ea typeface="Inter"/>
                <a:cs typeface="Inter"/>
                <a:sym typeface="Inter"/>
              </a:defRPr>
            </a:lvl1pPr>
            <a:lvl2pPr lvl="1" rtl="0" algn="ctr">
              <a:lnSpc>
                <a:spcPct val="100000"/>
              </a:lnSpc>
              <a:spcBef>
                <a:spcPts val="0"/>
              </a:spcBef>
              <a:spcAft>
                <a:spcPts val="0"/>
              </a:spcAft>
              <a:buSzPts val="2400"/>
              <a:buFont typeface="Raleway"/>
              <a:buNone/>
              <a:defRPr b="1" sz="2400">
                <a:latin typeface="Raleway"/>
                <a:ea typeface="Raleway"/>
                <a:cs typeface="Raleway"/>
                <a:sym typeface="Raleway"/>
              </a:defRPr>
            </a:lvl2pPr>
            <a:lvl3pPr lvl="2" rtl="0" algn="ctr">
              <a:lnSpc>
                <a:spcPct val="100000"/>
              </a:lnSpc>
              <a:spcBef>
                <a:spcPts val="0"/>
              </a:spcBef>
              <a:spcAft>
                <a:spcPts val="0"/>
              </a:spcAft>
              <a:buSzPts val="2400"/>
              <a:buFont typeface="Raleway"/>
              <a:buNone/>
              <a:defRPr b="1" sz="2400">
                <a:latin typeface="Raleway"/>
                <a:ea typeface="Raleway"/>
                <a:cs typeface="Raleway"/>
                <a:sym typeface="Raleway"/>
              </a:defRPr>
            </a:lvl3pPr>
            <a:lvl4pPr lvl="3" rtl="0" algn="ctr">
              <a:lnSpc>
                <a:spcPct val="100000"/>
              </a:lnSpc>
              <a:spcBef>
                <a:spcPts val="0"/>
              </a:spcBef>
              <a:spcAft>
                <a:spcPts val="0"/>
              </a:spcAft>
              <a:buSzPts val="2400"/>
              <a:buFont typeface="Raleway"/>
              <a:buNone/>
              <a:defRPr b="1" sz="2400">
                <a:latin typeface="Raleway"/>
                <a:ea typeface="Raleway"/>
                <a:cs typeface="Raleway"/>
                <a:sym typeface="Raleway"/>
              </a:defRPr>
            </a:lvl4pPr>
            <a:lvl5pPr lvl="4" rtl="0" algn="ctr">
              <a:lnSpc>
                <a:spcPct val="100000"/>
              </a:lnSpc>
              <a:spcBef>
                <a:spcPts val="0"/>
              </a:spcBef>
              <a:spcAft>
                <a:spcPts val="0"/>
              </a:spcAft>
              <a:buSzPts val="2400"/>
              <a:buFont typeface="Raleway"/>
              <a:buNone/>
              <a:defRPr b="1" sz="2400">
                <a:latin typeface="Raleway"/>
                <a:ea typeface="Raleway"/>
                <a:cs typeface="Raleway"/>
                <a:sym typeface="Raleway"/>
              </a:defRPr>
            </a:lvl5pPr>
            <a:lvl6pPr lvl="5" rtl="0" algn="ctr">
              <a:lnSpc>
                <a:spcPct val="100000"/>
              </a:lnSpc>
              <a:spcBef>
                <a:spcPts val="0"/>
              </a:spcBef>
              <a:spcAft>
                <a:spcPts val="0"/>
              </a:spcAft>
              <a:buSzPts val="2400"/>
              <a:buFont typeface="Raleway"/>
              <a:buNone/>
              <a:defRPr b="1" sz="2400">
                <a:latin typeface="Raleway"/>
                <a:ea typeface="Raleway"/>
                <a:cs typeface="Raleway"/>
                <a:sym typeface="Raleway"/>
              </a:defRPr>
            </a:lvl6pPr>
            <a:lvl7pPr lvl="6" rtl="0" algn="ctr">
              <a:lnSpc>
                <a:spcPct val="100000"/>
              </a:lnSpc>
              <a:spcBef>
                <a:spcPts val="0"/>
              </a:spcBef>
              <a:spcAft>
                <a:spcPts val="0"/>
              </a:spcAft>
              <a:buSzPts val="2400"/>
              <a:buFont typeface="Raleway"/>
              <a:buNone/>
              <a:defRPr b="1" sz="2400">
                <a:latin typeface="Raleway"/>
                <a:ea typeface="Raleway"/>
                <a:cs typeface="Raleway"/>
                <a:sym typeface="Raleway"/>
              </a:defRPr>
            </a:lvl7pPr>
            <a:lvl8pPr lvl="7" rtl="0" algn="ctr">
              <a:lnSpc>
                <a:spcPct val="100000"/>
              </a:lnSpc>
              <a:spcBef>
                <a:spcPts val="0"/>
              </a:spcBef>
              <a:spcAft>
                <a:spcPts val="0"/>
              </a:spcAft>
              <a:buSzPts val="2400"/>
              <a:buFont typeface="Raleway"/>
              <a:buNone/>
              <a:defRPr b="1" sz="2400">
                <a:latin typeface="Raleway"/>
                <a:ea typeface="Raleway"/>
                <a:cs typeface="Raleway"/>
                <a:sym typeface="Raleway"/>
              </a:defRPr>
            </a:lvl8pPr>
            <a:lvl9pPr lvl="8" rtl="0" algn="ctr">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6"/>
          <p:cNvSpPr/>
          <p:nvPr/>
        </p:nvSpPr>
        <p:spPr>
          <a:xfrm>
            <a:off x="327450" y="298300"/>
            <a:ext cx="8489100" cy="4546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6"/>
          <p:cNvSpPr txBox="1"/>
          <p:nvPr>
            <p:ph type="title"/>
          </p:nvPr>
        </p:nvSpPr>
        <p:spPr>
          <a:xfrm>
            <a:off x="720000" y="445025"/>
            <a:ext cx="7704000" cy="6465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7"/>
          <p:cNvSpPr/>
          <p:nvPr/>
        </p:nvSpPr>
        <p:spPr>
          <a:xfrm>
            <a:off x="327450" y="298300"/>
            <a:ext cx="8489100" cy="4546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7"/>
          <p:cNvSpPr txBox="1"/>
          <p:nvPr>
            <p:ph type="title"/>
          </p:nvPr>
        </p:nvSpPr>
        <p:spPr>
          <a:xfrm>
            <a:off x="1149054" y="846325"/>
            <a:ext cx="3398400" cy="11028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3" name="Google Shape;33;p7"/>
          <p:cNvSpPr txBox="1"/>
          <p:nvPr>
            <p:ph idx="1" type="body"/>
          </p:nvPr>
        </p:nvSpPr>
        <p:spPr>
          <a:xfrm>
            <a:off x="1149054" y="2506475"/>
            <a:ext cx="3398400" cy="17907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a:solidFill>
                  <a:srgbClr val="434343"/>
                </a:solidFill>
              </a:defRPr>
            </a:lvl1pPr>
            <a:lvl2pPr indent="-304800" lvl="1" marL="914400" rtl="0">
              <a:lnSpc>
                <a:spcPct val="115000"/>
              </a:lnSpc>
              <a:spcBef>
                <a:spcPts val="0"/>
              </a:spcBef>
              <a:spcAft>
                <a:spcPts val="0"/>
              </a:spcAft>
              <a:buSzPts val="1200"/>
              <a:buChar char="○"/>
              <a:defRPr>
                <a:solidFill>
                  <a:srgbClr val="434343"/>
                </a:solidFill>
              </a:defRPr>
            </a:lvl2pPr>
            <a:lvl3pPr indent="-304800" lvl="2" marL="1371600" rtl="0">
              <a:lnSpc>
                <a:spcPct val="115000"/>
              </a:lnSpc>
              <a:spcBef>
                <a:spcPts val="0"/>
              </a:spcBef>
              <a:spcAft>
                <a:spcPts val="0"/>
              </a:spcAft>
              <a:buSzPts val="1200"/>
              <a:buChar char="■"/>
              <a:defRPr>
                <a:solidFill>
                  <a:srgbClr val="434343"/>
                </a:solidFill>
              </a:defRPr>
            </a:lvl3pPr>
            <a:lvl4pPr indent="-304800" lvl="3" marL="1828800" rtl="0">
              <a:lnSpc>
                <a:spcPct val="115000"/>
              </a:lnSpc>
              <a:spcBef>
                <a:spcPts val="0"/>
              </a:spcBef>
              <a:spcAft>
                <a:spcPts val="0"/>
              </a:spcAft>
              <a:buSzPts val="1200"/>
              <a:buChar char="●"/>
              <a:defRPr>
                <a:solidFill>
                  <a:srgbClr val="434343"/>
                </a:solidFill>
              </a:defRPr>
            </a:lvl4pPr>
            <a:lvl5pPr indent="-304800" lvl="4" marL="2286000" rtl="0">
              <a:lnSpc>
                <a:spcPct val="115000"/>
              </a:lnSpc>
              <a:spcBef>
                <a:spcPts val="0"/>
              </a:spcBef>
              <a:spcAft>
                <a:spcPts val="0"/>
              </a:spcAft>
              <a:buSzPts val="1200"/>
              <a:buChar char="○"/>
              <a:defRPr>
                <a:solidFill>
                  <a:srgbClr val="434343"/>
                </a:solidFill>
              </a:defRPr>
            </a:lvl5pPr>
            <a:lvl6pPr indent="-304800" lvl="5" marL="2743200" rtl="0">
              <a:lnSpc>
                <a:spcPct val="115000"/>
              </a:lnSpc>
              <a:spcBef>
                <a:spcPts val="0"/>
              </a:spcBef>
              <a:spcAft>
                <a:spcPts val="0"/>
              </a:spcAft>
              <a:buSzPts val="1200"/>
              <a:buChar char="■"/>
              <a:defRPr>
                <a:solidFill>
                  <a:srgbClr val="434343"/>
                </a:solidFill>
              </a:defRPr>
            </a:lvl6pPr>
            <a:lvl7pPr indent="-304800" lvl="6" marL="3200400" rtl="0">
              <a:lnSpc>
                <a:spcPct val="115000"/>
              </a:lnSpc>
              <a:spcBef>
                <a:spcPts val="0"/>
              </a:spcBef>
              <a:spcAft>
                <a:spcPts val="0"/>
              </a:spcAft>
              <a:buSzPts val="1200"/>
              <a:buChar char="●"/>
              <a:defRPr>
                <a:solidFill>
                  <a:srgbClr val="434343"/>
                </a:solidFill>
              </a:defRPr>
            </a:lvl7pPr>
            <a:lvl8pPr indent="-304800" lvl="7" marL="3657600" rtl="0">
              <a:lnSpc>
                <a:spcPct val="115000"/>
              </a:lnSpc>
              <a:spcBef>
                <a:spcPts val="0"/>
              </a:spcBef>
              <a:spcAft>
                <a:spcPts val="0"/>
              </a:spcAft>
              <a:buSzPts val="1200"/>
              <a:buChar char="○"/>
              <a:defRPr>
                <a:solidFill>
                  <a:srgbClr val="434343"/>
                </a:solidFill>
              </a:defRPr>
            </a:lvl8pPr>
            <a:lvl9pPr indent="-304800" lvl="8" marL="4114800" rtl="0">
              <a:lnSpc>
                <a:spcPct val="115000"/>
              </a:lnSpc>
              <a:spcBef>
                <a:spcPts val="0"/>
              </a:spcBef>
              <a:spcAft>
                <a:spcPts val="0"/>
              </a:spcAft>
              <a:buSzPts val="1200"/>
              <a:buChar char="■"/>
              <a:defRPr>
                <a:solidFill>
                  <a:srgbClr val="434343"/>
                </a:solidFill>
              </a:defRPr>
            </a:lvl9pPr>
          </a:lstStyle>
          <a:p/>
        </p:txBody>
      </p:sp>
      <p:sp>
        <p:nvSpPr>
          <p:cNvPr id="34" name="Google Shape;34;p7"/>
          <p:cNvSpPr/>
          <p:nvPr>
            <p:ph idx="2" type="pic"/>
          </p:nvPr>
        </p:nvSpPr>
        <p:spPr>
          <a:xfrm>
            <a:off x="5364057" y="535000"/>
            <a:ext cx="3173700" cy="4073400"/>
          </a:xfrm>
          <a:prstGeom prst="rect">
            <a:avLst/>
          </a:prstGeom>
          <a:noFill/>
          <a:ln cap="flat" cmpd="sng" w="9525">
            <a:solidFill>
              <a:schemeClr val="dk1"/>
            </a:solidFill>
            <a:prstDash val="solid"/>
            <a:round/>
            <a:headEnd len="sm" w="sm" type="none"/>
            <a:tailEnd len="sm" w="sm" type="none"/>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5" name="Shape 35"/>
        <p:cNvGrpSpPr/>
        <p:nvPr/>
      </p:nvGrpSpPr>
      <p:grpSpPr>
        <a:xfrm>
          <a:off x="0" y="0"/>
          <a:ext cx="0" cy="0"/>
          <a:chOff x="0" y="0"/>
          <a:chExt cx="0" cy="0"/>
        </a:xfrm>
      </p:grpSpPr>
      <p:sp>
        <p:nvSpPr>
          <p:cNvPr id="36" name="Google Shape;36;p8"/>
          <p:cNvSpPr/>
          <p:nvPr/>
        </p:nvSpPr>
        <p:spPr>
          <a:xfrm>
            <a:off x="327450" y="298300"/>
            <a:ext cx="8489100" cy="4546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8"/>
          <p:cNvSpPr txBox="1"/>
          <p:nvPr>
            <p:ph type="title"/>
          </p:nvPr>
        </p:nvSpPr>
        <p:spPr>
          <a:xfrm>
            <a:off x="2724150" y="1307100"/>
            <a:ext cx="3695700" cy="2529300"/>
          </a:xfrm>
          <a:prstGeom prst="rect">
            <a:avLst/>
          </a:prstGeom>
        </p:spPr>
        <p:txBody>
          <a:bodyPr anchorCtr="0" anchor="ctr" bIns="91425" lIns="91425" spcFirstLastPara="1" rIns="91425" wrap="square" tIns="91425">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327450" y="298300"/>
            <a:ext cx="8489100" cy="4546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9"/>
          <p:cNvSpPr txBox="1"/>
          <p:nvPr>
            <p:ph type="title"/>
          </p:nvPr>
        </p:nvSpPr>
        <p:spPr>
          <a:xfrm>
            <a:off x="2201850" y="1584874"/>
            <a:ext cx="4740300" cy="841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600"/>
              <a:buNone/>
              <a:defRPr sz="45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41" name="Google Shape;41;p9"/>
          <p:cNvSpPr txBox="1"/>
          <p:nvPr>
            <p:ph idx="1" type="subTitle"/>
          </p:nvPr>
        </p:nvSpPr>
        <p:spPr>
          <a:xfrm>
            <a:off x="2201925" y="2427926"/>
            <a:ext cx="4740300" cy="1130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sz="160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2" name="Shape 42"/>
        <p:cNvGrpSpPr/>
        <p:nvPr/>
      </p:nvGrpSpPr>
      <p:grpSpPr>
        <a:xfrm>
          <a:off x="0" y="0"/>
          <a:ext cx="0" cy="0"/>
          <a:chOff x="0" y="0"/>
          <a:chExt cx="0" cy="0"/>
        </a:xfrm>
      </p:grpSpPr>
      <p:sp>
        <p:nvSpPr>
          <p:cNvPr id="43" name="Google Shape;43;p10"/>
          <p:cNvSpPr/>
          <p:nvPr>
            <p:ph idx="2" type="pic"/>
          </p:nvPr>
        </p:nvSpPr>
        <p:spPr>
          <a:xfrm>
            <a:off x="-6875" y="0"/>
            <a:ext cx="9144000" cy="5157300"/>
          </a:xfrm>
          <a:prstGeom prst="rect">
            <a:avLst/>
          </a:prstGeom>
          <a:noFill/>
          <a:ln>
            <a:noFill/>
          </a:ln>
        </p:spPr>
      </p:sp>
      <p:sp>
        <p:nvSpPr>
          <p:cNvPr id="44" name="Google Shape;44;p10"/>
          <p:cNvSpPr txBox="1"/>
          <p:nvPr>
            <p:ph type="title"/>
          </p:nvPr>
        </p:nvSpPr>
        <p:spPr>
          <a:xfrm>
            <a:off x="720000" y="4038000"/>
            <a:ext cx="7704000" cy="572700"/>
          </a:xfrm>
          <a:prstGeom prst="rect">
            <a:avLst/>
          </a:prstGeom>
          <a:solidFill>
            <a:schemeClr val="dk2"/>
          </a:solidFill>
        </p:spPr>
        <p:txBody>
          <a:bodyPr anchorCtr="0" anchor="ctr"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5"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5100" y="445025"/>
            <a:ext cx="7713900" cy="649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000"/>
              <a:buFont typeface="Inter"/>
              <a:buNone/>
              <a:defRPr b="1" sz="3000">
                <a:solidFill>
                  <a:schemeClr val="dk1"/>
                </a:solidFill>
                <a:latin typeface="Inter"/>
                <a:ea typeface="Inter"/>
                <a:cs typeface="Inter"/>
                <a:sym typeface="Inter"/>
              </a:defRPr>
            </a:lvl1pPr>
            <a:lvl2pPr lvl="1" rtl="0">
              <a:spcBef>
                <a:spcPts val="0"/>
              </a:spcBef>
              <a:spcAft>
                <a:spcPts val="0"/>
              </a:spcAft>
              <a:buClr>
                <a:schemeClr val="dk1"/>
              </a:buClr>
              <a:buSzPts val="3500"/>
              <a:buFont typeface="Inter"/>
              <a:buNone/>
              <a:defRPr b="1" sz="3500">
                <a:solidFill>
                  <a:schemeClr val="dk1"/>
                </a:solidFill>
                <a:latin typeface="Inter"/>
                <a:ea typeface="Inter"/>
                <a:cs typeface="Inter"/>
                <a:sym typeface="Inter"/>
              </a:defRPr>
            </a:lvl2pPr>
            <a:lvl3pPr lvl="2" rtl="0">
              <a:spcBef>
                <a:spcPts val="0"/>
              </a:spcBef>
              <a:spcAft>
                <a:spcPts val="0"/>
              </a:spcAft>
              <a:buClr>
                <a:schemeClr val="dk1"/>
              </a:buClr>
              <a:buSzPts val="3500"/>
              <a:buFont typeface="Inter"/>
              <a:buNone/>
              <a:defRPr b="1" sz="3500">
                <a:solidFill>
                  <a:schemeClr val="dk1"/>
                </a:solidFill>
                <a:latin typeface="Inter"/>
                <a:ea typeface="Inter"/>
                <a:cs typeface="Inter"/>
                <a:sym typeface="Inter"/>
              </a:defRPr>
            </a:lvl3pPr>
            <a:lvl4pPr lvl="3" rtl="0">
              <a:spcBef>
                <a:spcPts val="0"/>
              </a:spcBef>
              <a:spcAft>
                <a:spcPts val="0"/>
              </a:spcAft>
              <a:buClr>
                <a:schemeClr val="dk1"/>
              </a:buClr>
              <a:buSzPts val="3500"/>
              <a:buFont typeface="Inter"/>
              <a:buNone/>
              <a:defRPr b="1" sz="3500">
                <a:solidFill>
                  <a:schemeClr val="dk1"/>
                </a:solidFill>
                <a:latin typeface="Inter"/>
                <a:ea typeface="Inter"/>
                <a:cs typeface="Inter"/>
                <a:sym typeface="Inter"/>
              </a:defRPr>
            </a:lvl4pPr>
            <a:lvl5pPr lvl="4" rtl="0">
              <a:spcBef>
                <a:spcPts val="0"/>
              </a:spcBef>
              <a:spcAft>
                <a:spcPts val="0"/>
              </a:spcAft>
              <a:buClr>
                <a:schemeClr val="dk1"/>
              </a:buClr>
              <a:buSzPts val="3500"/>
              <a:buFont typeface="Inter"/>
              <a:buNone/>
              <a:defRPr b="1" sz="3500">
                <a:solidFill>
                  <a:schemeClr val="dk1"/>
                </a:solidFill>
                <a:latin typeface="Inter"/>
                <a:ea typeface="Inter"/>
                <a:cs typeface="Inter"/>
                <a:sym typeface="Inter"/>
              </a:defRPr>
            </a:lvl5pPr>
            <a:lvl6pPr lvl="5" rtl="0">
              <a:spcBef>
                <a:spcPts val="0"/>
              </a:spcBef>
              <a:spcAft>
                <a:spcPts val="0"/>
              </a:spcAft>
              <a:buClr>
                <a:schemeClr val="dk1"/>
              </a:buClr>
              <a:buSzPts val="3500"/>
              <a:buFont typeface="Inter"/>
              <a:buNone/>
              <a:defRPr b="1" sz="3500">
                <a:solidFill>
                  <a:schemeClr val="dk1"/>
                </a:solidFill>
                <a:latin typeface="Inter"/>
                <a:ea typeface="Inter"/>
                <a:cs typeface="Inter"/>
                <a:sym typeface="Inter"/>
              </a:defRPr>
            </a:lvl6pPr>
            <a:lvl7pPr lvl="6" rtl="0">
              <a:spcBef>
                <a:spcPts val="0"/>
              </a:spcBef>
              <a:spcAft>
                <a:spcPts val="0"/>
              </a:spcAft>
              <a:buClr>
                <a:schemeClr val="dk1"/>
              </a:buClr>
              <a:buSzPts val="3500"/>
              <a:buFont typeface="Inter"/>
              <a:buNone/>
              <a:defRPr b="1" sz="3500">
                <a:solidFill>
                  <a:schemeClr val="dk1"/>
                </a:solidFill>
                <a:latin typeface="Inter"/>
                <a:ea typeface="Inter"/>
                <a:cs typeface="Inter"/>
                <a:sym typeface="Inter"/>
              </a:defRPr>
            </a:lvl7pPr>
            <a:lvl8pPr lvl="7" rtl="0">
              <a:spcBef>
                <a:spcPts val="0"/>
              </a:spcBef>
              <a:spcAft>
                <a:spcPts val="0"/>
              </a:spcAft>
              <a:buClr>
                <a:schemeClr val="dk1"/>
              </a:buClr>
              <a:buSzPts val="3500"/>
              <a:buFont typeface="Inter"/>
              <a:buNone/>
              <a:defRPr b="1" sz="3500">
                <a:solidFill>
                  <a:schemeClr val="dk1"/>
                </a:solidFill>
                <a:latin typeface="Inter"/>
                <a:ea typeface="Inter"/>
                <a:cs typeface="Inter"/>
                <a:sym typeface="Inter"/>
              </a:defRPr>
            </a:lvl8pPr>
            <a:lvl9pPr lvl="8" rtl="0">
              <a:spcBef>
                <a:spcPts val="0"/>
              </a:spcBef>
              <a:spcAft>
                <a:spcPts val="0"/>
              </a:spcAft>
              <a:buClr>
                <a:schemeClr val="dk1"/>
              </a:buClr>
              <a:buSzPts val="3500"/>
              <a:buFont typeface="Inter"/>
              <a:buNone/>
              <a:defRPr b="1" sz="3500">
                <a:solidFill>
                  <a:schemeClr val="dk1"/>
                </a:solidFill>
                <a:latin typeface="Inter"/>
                <a:ea typeface="Inter"/>
                <a:cs typeface="Inter"/>
                <a:sym typeface="Inter"/>
              </a:defRPr>
            </a:lvl9pPr>
          </a:lstStyle>
          <a:p/>
        </p:txBody>
      </p:sp>
      <p:sp>
        <p:nvSpPr>
          <p:cNvPr id="7" name="Google Shape;7;p1"/>
          <p:cNvSpPr txBox="1"/>
          <p:nvPr>
            <p:ph idx="1" type="body"/>
          </p:nvPr>
        </p:nvSpPr>
        <p:spPr>
          <a:xfrm>
            <a:off x="715100" y="1152475"/>
            <a:ext cx="7713900" cy="3416400"/>
          </a:xfrm>
          <a:prstGeom prst="rect">
            <a:avLst/>
          </a:prstGeom>
          <a:noFill/>
          <a:ln>
            <a:noFill/>
          </a:ln>
        </p:spPr>
        <p:txBody>
          <a:bodyPr anchorCtr="0" anchor="t" bIns="91425" lIns="91425" spcFirstLastPara="1" rIns="91425" wrap="square" tIns="91425">
            <a:noAutofit/>
          </a:bodyPr>
          <a:lstStyle>
            <a:lvl1pPr indent="-304800" lvl="0" marL="457200">
              <a:lnSpc>
                <a:spcPct val="100000"/>
              </a:lnSpc>
              <a:spcBef>
                <a:spcPts val="0"/>
              </a:spcBef>
              <a:spcAft>
                <a:spcPts val="0"/>
              </a:spcAft>
              <a:buClr>
                <a:schemeClr val="dk1"/>
              </a:buClr>
              <a:buSzPts val="1200"/>
              <a:buFont typeface="Archivo"/>
              <a:buChar char="●"/>
              <a:defRPr sz="1200">
                <a:solidFill>
                  <a:schemeClr val="dk1"/>
                </a:solidFill>
                <a:latin typeface="Archivo"/>
                <a:ea typeface="Archivo"/>
                <a:cs typeface="Archivo"/>
                <a:sym typeface="Archivo"/>
              </a:defRPr>
            </a:lvl1pPr>
            <a:lvl2pPr indent="-304800" lvl="1" marL="914400">
              <a:lnSpc>
                <a:spcPct val="100000"/>
              </a:lnSpc>
              <a:spcBef>
                <a:spcPts val="0"/>
              </a:spcBef>
              <a:spcAft>
                <a:spcPts val="0"/>
              </a:spcAft>
              <a:buClr>
                <a:schemeClr val="dk1"/>
              </a:buClr>
              <a:buSzPts val="1200"/>
              <a:buFont typeface="Archivo"/>
              <a:buChar char="○"/>
              <a:defRPr sz="1200">
                <a:solidFill>
                  <a:schemeClr val="dk1"/>
                </a:solidFill>
                <a:latin typeface="Archivo"/>
                <a:ea typeface="Archivo"/>
                <a:cs typeface="Archivo"/>
                <a:sym typeface="Archivo"/>
              </a:defRPr>
            </a:lvl2pPr>
            <a:lvl3pPr indent="-304800" lvl="2" marL="1371600">
              <a:lnSpc>
                <a:spcPct val="100000"/>
              </a:lnSpc>
              <a:spcBef>
                <a:spcPts val="0"/>
              </a:spcBef>
              <a:spcAft>
                <a:spcPts val="0"/>
              </a:spcAft>
              <a:buClr>
                <a:schemeClr val="dk1"/>
              </a:buClr>
              <a:buSzPts val="1200"/>
              <a:buFont typeface="Archivo"/>
              <a:buChar char="■"/>
              <a:defRPr sz="1200">
                <a:solidFill>
                  <a:schemeClr val="dk1"/>
                </a:solidFill>
                <a:latin typeface="Archivo"/>
                <a:ea typeface="Archivo"/>
                <a:cs typeface="Archivo"/>
                <a:sym typeface="Archivo"/>
              </a:defRPr>
            </a:lvl3pPr>
            <a:lvl4pPr indent="-304800" lvl="3" marL="1828800">
              <a:lnSpc>
                <a:spcPct val="100000"/>
              </a:lnSpc>
              <a:spcBef>
                <a:spcPts val="0"/>
              </a:spcBef>
              <a:spcAft>
                <a:spcPts val="0"/>
              </a:spcAft>
              <a:buClr>
                <a:schemeClr val="dk1"/>
              </a:buClr>
              <a:buSzPts val="1200"/>
              <a:buFont typeface="Archivo"/>
              <a:buChar char="●"/>
              <a:defRPr sz="1200">
                <a:solidFill>
                  <a:schemeClr val="dk1"/>
                </a:solidFill>
                <a:latin typeface="Archivo"/>
                <a:ea typeface="Archivo"/>
                <a:cs typeface="Archivo"/>
                <a:sym typeface="Archivo"/>
              </a:defRPr>
            </a:lvl4pPr>
            <a:lvl5pPr indent="-304800" lvl="4" marL="2286000">
              <a:lnSpc>
                <a:spcPct val="100000"/>
              </a:lnSpc>
              <a:spcBef>
                <a:spcPts val="0"/>
              </a:spcBef>
              <a:spcAft>
                <a:spcPts val="0"/>
              </a:spcAft>
              <a:buClr>
                <a:schemeClr val="dk1"/>
              </a:buClr>
              <a:buSzPts val="1200"/>
              <a:buFont typeface="Archivo"/>
              <a:buChar char="○"/>
              <a:defRPr sz="1200">
                <a:solidFill>
                  <a:schemeClr val="dk1"/>
                </a:solidFill>
                <a:latin typeface="Archivo"/>
                <a:ea typeface="Archivo"/>
                <a:cs typeface="Archivo"/>
                <a:sym typeface="Archivo"/>
              </a:defRPr>
            </a:lvl5pPr>
            <a:lvl6pPr indent="-304800" lvl="5" marL="2743200">
              <a:lnSpc>
                <a:spcPct val="100000"/>
              </a:lnSpc>
              <a:spcBef>
                <a:spcPts val="0"/>
              </a:spcBef>
              <a:spcAft>
                <a:spcPts val="0"/>
              </a:spcAft>
              <a:buClr>
                <a:schemeClr val="dk1"/>
              </a:buClr>
              <a:buSzPts val="1200"/>
              <a:buFont typeface="Archivo"/>
              <a:buChar char="■"/>
              <a:defRPr sz="1200">
                <a:solidFill>
                  <a:schemeClr val="dk1"/>
                </a:solidFill>
                <a:latin typeface="Archivo"/>
                <a:ea typeface="Archivo"/>
                <a:cs typeface="Archivo"/>
                <a:sym typeface="Archivo"/>
              </a:defRPr>
            </a:lvl6pPr>
            <a:lvl7pPr indent="-304800" lvl="6" marL="3200400">
              <a:lnSpc>
                <a:spcPct val="100000"/>
              </a:lnSpc>
              <a:spcBef>
                <a:spcPts val="0"/>
              </a:spcBef>
              <a:spcAft>
                <a:spcPts val="0"/>
              </a:spcAft>
              <a:buClr>
                <a:schemeClr val="dk1"/>
              </a:buClr>
              <a:buSzPts val="1200"/>
              <a:buFont typeface="Archivo"/>
              <a:buChar char="●"/>
              <a:defRPr sz="1200">
                <a:solidFill>
                  <a:schemeClr val="dk1"/>
                </a:solidFill>
                <a:latin typeface="Archivo"/>
                <a:ea typeface="Archivo"/>
                <a:cs typeface="Archivo"/>
                <a:sym typeface="Archivo"/>
              </a:defRPr>
            </a:lvl7pPr>
            <a:lvl8pPr indent="-304800" lvl="7" marL="3657600">
              <a:lnSpc>
                <a:spcPct val="100000"/>
              </a:lnSpc>
              <a:spcBef>
                <a:spcPts val="0"/>
              </a:spcBef>
              <a:spcAft>
                <a:spcPts val="0"/>
              </a:spcAft>
              <a:buClr>
                <a:schemeClr val="dk1"/>
              </a:buClr>
              <a:buSzPts val="1200"/>
              <a:buFont typeface="Archivo"/>
              <a:buChar char="○"/>
              <a:defRPr sz="1200">
                <a:solidFill>
                  <a:schemeClr val="dk1"/>
                </a:solidFill>
                <a:latin typeface="Archivo"/>
                <a:ea typeface="Archivo"/>
                <a:cs typeface="Archivo"/>
                <a:sym typeface="Archivo"/>
              </a:defRPr>
            </a:lvl8pPr>
            <a:lvl9pPr indent="-304800" lvl="8" marL="4114800">
              <a:lnSpc>
                <a:spcPct val="100000"/>
              </a:lnSpc>
              <a:spcBef>
                <a:spcPts val="0"/>
              </a:spcBef>
              <a:spcAft>
                <a:spcPts val="0"/>
              </a:spcAft>
              <a:buClr>
                <a:schemeClr val="dk1"/>
              </a:buClr>
              <a:buSzPts val="1200"/>
              <a:buFont typeface="Archivo"/>
              <a:buChar char="■"/>
              <a:defRPr sz="1200">
                <a:solidFill>
                  <a:schemeClr val="dk1"/>
                </a:solidFill>
                <a:latin typeface="Archivo"/>
                <a:ea typeface="Archivo"/>
                <a:cs typeface="Archivo"/>
                <a:sym typeface="Archivo"/>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0.xml"/><Relationship Id="rId3" Type="http://schemas.openxmlformats.org/officeDocument/2006/relationships/hyperlink" Target="http://www.youtube.com/watch?v=ZzGH0EXzNeM" TargetMode="Externa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4.xml"/><Relationship Id="rId3" Type="http://schemas.openxmlformats.org/officeDocument/2006/relationships/hyperlink" Target="http://www.youtube.com/watch?v=6pD7r-udbLQ" TargetMode="External"/><Relationship Id="rId4" Type="http://schemas.openxmlformats.org/officeDocument/2006/relationships/image" Target="../media/image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6.xml"/><Relationship Id="rId3"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7.xml"/><Relationship Id="rId3" Type="http://schemas.openxmlformats.org/officeDocument/2006/relationships/hyperlink" Target="https://www.abeezarsarela.co.uk/services/acid-reflux-surgery/nissen-fundoplication/" TargetMode="External"/><Relationship Id="rId4" Type="http://schemas.openxmlformats.org/officeDocument/2006/relationships/hyperlink" Target="https://next.amboss.com/us/article/Dg01x2?q=fundoplication#Z496ee96043ad1b953dc0742fd7a99ab4"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 Id="rId3" Type="http://schemas.openxmlformats.org/officeDocument/2006/relationships/hyperlink" Target="http://bit.ly/2PfT4lq"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6"/>
          <p:cNvSpPr txBox="1"/>
          <p:nvPr>
            <p:ph type="ctrTitle"/>
          </p:nvPr>
        </p:nvSpPr>
        <p:spPr>
          <a:xfrm>
            <a:off x="715100" y="1754188"/>
            <a:ext cx="4225200" cy="1569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300"/>
              <a:t>Hiatal</a:t>
            </a:r>
            <a:br>
              <a:rPr lang="en" sz="4300"/>
            </a:br>
            <a:r>
              <a:rPr lang="en" sz="4300"/>
              <a:t>Hernias and Fundoplication</a:t>
            </a:r>
            <a:endParaRPr sz="4300"/>
          </a:p>
        </p:txBody>
      </p:sp>
      <p:sp>
        <p:nvSpPr>
          <p:cNvPr id="142" name="Google Shape;142;p26"/>
          <p:cNvSpPr txBox="1"/>
          <p:nvPr>
            <p:ph idx="1" type="subTitle"/>
          </p:nvPr>
        </p:nvSpPr>
        <p:spPr>
          <a:xfrm>
            <a:off x="715100" y="3623413"/>
            <a:ext cx="2482200" cy="67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Chloe Eckert, MS3</a:t>
            </a:r>
            <a:endParaRPr/>
          </a:p>
        </p:txBody>
      </p:sp>
      <p:pic>
        <p:nvPicPr>
          <p:cNvPr id="143" name="Google Shape;143;p26"/>
          <p:cNvPicPr preferRelativeResize="0"/>
          <p:nvPr/>
        </p:nvPicPr>
        <p:blipFill>
          <a:blip r:embed="rId3">
            <a:alphaModFix/>
          </a:blip>
          <a:stretch>
            <a:fillRect/>
          </a:stretch>
        </p:blipFill>
        <p:spPr>
          <a:xfrm>
            <a:off x="5335075" y="688850"/>
            <a:ext cx="3093825" cy="3773000"/>
          </a:xfrm>
          <a:prstGeom prst="rect">
            <a:avLst/>
          </a:prstGeom>
          <a:noFill/>
          <a:ln cap="flat" cmpd="sng" w="9525">
            <a:solidFill>
              <a:schemeClr val="dk1"/>
            </a:solidFill>
            <a:prstDash val="solid"/>
            <a:round/>
            <a:headEnd len="sm" w="sm" type="none"/>
            <a:tailEnd len="sm" w="sm" type="none"/>
          </a:ln>
        </p:spPr>
      </p:pic>
      <p:cxnSp>
        <p:nvCxnSpPr>
          <p:cNvPr id="144" name="Google Shape;144;p26"/>
          <p:cNvCxnSpPr/>
          <p:nvPr/>
        </p:nvCxnSpPr>
        <p:spPr>
          <a:xfrm>
            <a:off x="803667" y="3473750"/>
            <a:ext cx="2403300" cy="0"/>
          </a:xfrm>
          <a:prstGeom prst="straightConnector1">
            <a:avLst/>
          </a:prstGeom>
          <a:noFill/>
          <a:ln cap="flat" cmpd="sng" w="9525">
            <a:solidFill>
              <a:schemeClr val="dk1"/>
            </a:solidFill>
            <a:prstDash val="solid"/>
            <a:round/>
            <a:headEnd len="med" w="med" type="none"/>
            <a:tailEnd len="med" w="med"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pic>
        <p:nvPicPr>
          <p:cNvPr descr="http://facebook.com/PreOp  and https://preop.com&#10;Patient Education Company&#10;Your doctor has recommended that you undergo surgery to repair a hiatal hernia. But what does that actually mean?&#10; &#10;Your diaphragm is a muscle that separates your chest from you abdomen and helps you to breathe. Normally, the diaphragm has an opening for the esophagus to pass through where it connects with the stomach.&#10; &#10;A hiatal hernia occurs when part of the stomach pushes upward through this small opening.&#10; Patient Education Company&#10;Your hiatal hernia may be causing considerable discomfort, with symptoms like heartburn, difficulty swallowing, chest pain and belching.&#10; &#10;The reasons why hiatal hernias form are not known, but they are quite common. A Hernia is dangerous only if it becomes strangulated. That means that the portion of the stomach that has pushed up into the chest may become pinched - preventing blood from reaching it.&#10; &#10;If this happens, you may require emergency surgery to restore blood flow and to repair hernia.&#10;&#10;Patient Education Company" id="207" name="Google Shape;207;p35" title="Hernia Hiatal Laparoscopic Surgery PreOp® Patient Education">
            <a:hlinkClick r:id="rId3"/>
          </p:cNvPr>
          <p:cNvPicPr preferRelativeResize="0"/>
          <p:nvPr/>
        </p:nvPicPr>
        <p:blipFill>
          <a:blip r:embed="rId4">
            <a:alphaModFix/>
          </a:blip>
          <a:stretch>
            <a:fillRect/>
          </a:stretch>
        </p:blipFill>
        <p:spPr>
          <a:xfrm>
            <a:off x="1274750" y="694125"/>
            <a:ext cx="6676000" cy="37552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1000"/>
                                        <p:tgtEl>
                                          <p:spTgt spid="2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pic>
        <p:nvPicPr>
          <p:cNvPr id="212" name="Google Shape;212;p36"/>
          <p:cNvPicPr preferRelativeResize="0"/>
          <p:nvPr/>
        </p:nvPicPr>
        <p:blipFill>
          <a:blip r:embed="rId3">
            <a:alphaModFix/>
          </a:blip>
          <a:stretch>
            <a:fillRect/>
          </a:stretch>
        </p:blipFill>
        <p:spPr>
          <a:xfrm>
            <a:off x="316000" y="310575"/>
            <a:ext cx="3760125" cy="3466375"/>
          </a:xfrm>
          <a:prstGeom prst="rect">
            <a:avLst/>
          </a:prstGeom>
          <a:noFill/>
          <a:ln>
            <a:noFill/>
          </a:ln>
        </p:spPr>
      </p:pic>
      <p:pic>
        <p:nvPicPr>
          <p:cNvPr id="213" name="Google Shape;213;p36"/>
          <p:cNvPicPr preferRelativeResize="0"/>
          <p:nvPr/>
        </p:nvPicPr>
        <p:blipFill rotWithShape="1">
          <a:blip r:embed="rId4">
            <a:alphaModFix/>
          </a:blip>
          <a:srcRect b="49464" l="0" r="50194" t="0"/>
          <a:stretch/>
        </p:blipFill>
        <p:spPr>
          <a:xfrm>
            <a:off x="3970050" y="1981868"/>
            <a:ext cx="4843424" cy="286250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pic>
        <p:nvPicPr>
          <p:cNvPr id="218" name="Google Shape;218;p37"/>
          <p:cNvPicPr preferRelativeResize="0"/>
          <p:nvPr/>
        </p:nvPicPr>
        <p:blipFill>
          <a:blip r:embed="rId3">
            <a:alphaModFix/>
          </a:blip>
          <a:stretch>
            <a:fillRect/>
          </a:stretch>
        </p:blipFill>
        <p:spPr>
          <a:xfrm>
            <a:off x="715100" y="688850"/>
            <a:ext cx="3090673" cy="3772003"/>
          </a:xfrm>
          <a:prstGeom prst="rect">
            <a:avLst/>
          </a:prstGeom>
          <a:noFill/>
          <a:ln cap="flat" cmpd="sng" w="9525">
            <a:solidFill>
              <a:schemeClr val="dk1"/>
            </a:solidFill>
            <a:prstDash val="solid"/>
            <a:round/>
            <a:headEnd len="sm" w="sm" type="none"/>
            <a:tailEnd len="sm" w="sm" type="none"/>
          </a:ln>
        </p:spPr>
      </p:pic>
      <p:sp>
        <p:nvSpPr>
          <p:cNvPr id="219" name="Google Shape;219;p37"/>
          <p:cNvSpPr txBox="1"/>
          <p:nvPr>
            <p:ph type="title"/>
          </p:nvPr>
        </p:nvSpPr>
        <p:spPr>
          <a:xfrm>
            <a:off x="4278600" y="2350053"/>
            <a:ext cx="4150200" cy="135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Types of Fundoplication</a:t>
            </a:r>
            <a:endParaRPr/>
          </a:p>
        </p:txBody>
      </p:sp>
      <p:sp>
        <p:nvSpPr>
          <p:cNvPr id="220" name="Google Shape;220;p37"/>
          <p:cNvSpPr txBox="1"/>
          <p:nvPr>
            <p:ph idx="2" type="title"/>
          </p:nvPr>
        </p:nvSpPr>
        <p:spPr>
          <a:xfrm>
            <a:off x="4278600" y="981747"/>
            <a:ext cx="1460700" cy="8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05</a:t>
            </a:r>
            <a:endParaRPr/>
          </a:p>
        </p:txBody>
      </p:sp>
      <p:cxnSp>
        <p:nvCxnSpPr>
          <p:cNvPr id="221" name="Google Shape;221;p37"/>
          <p:cNvCxnSpPr/>
          <p:nvPr/>
        </p:nvCxnSpPr>
        <p:spPr>
          <a:xfrm>
            <a:off x="4335364" y="2086800"/>
            <a:ext cx="3846900" cy="0"/>
          </a:xfrm>
          <a:prstGeom prst="straightConnector1">
            <a:avLst/>
          </a:prstGeom>
          <a:noFill/>
          <a:ln cap="flat" cmpd="sng" w="9525">
            <a:solidFill>
              <a:schemeClr val="dk1"/>
            </a:solidFill>
            <a:prstDash val="solid"/>
            <a:round/>
            <a:headEnd len="med" w="med" type="none"/>
            <a:tailEnd len="med" w="med" type="non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pic>
        <p:nvPicPr>
          <p:cNvPr id="226" name="Google Shape;226;p38"/>
          <p:cNvPicPr preferRelativeResize="0"/>
          <p:nvPr/>
        </p:nvPicPr>
        <p:blipFill>
          <a:blip r:embed="rId3">
            <a:alphaModFix/>
          </a:blip>
          <a:stretch>
            <a:fillRect/>
          </a:stretch>
        </p:blipFill>
        <p:spPr>
          <a:xfrm>
            <a:off x="152400" y="268850"/>
            <a:ext cx="8839200" cy="4605804"/>
          </a:xfrm>
          <a:prstGeom prst="rect">
            <a:avLst/>
          </a:prstGeom>
          <a:noFill/>
          <a:ln>
            <a:noFill/>
          </a:ln>
        </p:spPr>
      </p:pic>
      <p:sp>
        <p:nvSpPr>
          <p:cNvPr id="227" name="Google Shape;227;p38"/>
          <p:cNvSpPr txBox="1"/>
          <p:nvPr/>
        </p:nvSpPr>
        <p:spPr>
          <a:xfrm>
            <a:off x="1786675" y="4827500"/>
            <a:ext cx="750000" cy="26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Archivo"/>
                <a:ea typeface="Archivo"/>
                <a:cs typeface="Archivo"/>
                <a:sym typeface="Archivo"/>
              </a:rPr>
              <a:t>360</a:t>
            </a:r>
            <a:endParaRPr sz="1200">
              <a:solidFill>
                <a:schemeClr val="dk1"/>
              </a:solidFill>
              <a:latin typeface="Archivo"/>
              <a:ea typeface="Archivo"/>
              <a:cs typeface="Archivo"/>
              <a:sym typeface="Archivo"/>
            </a:endParaRPr>
          </a:p>
        </p:txBody>
      </p:sp>
      <p:sp>
        <p:nvSpPr>
          <p:cNvPr id="228" name="Google Shape;228;p38"/>
          <p:cNvSpPr txBox="1"/>
          <p:nvPr/>
        </p:nvSpPr>
        <p:spPr>
          <a:xfrm>
            <a:off x="7839800" y="4785350"/>
            <a:ext cx="606000" cy="19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Archivo"/>
                <a:ea typeface="Archivo"/>
                <a:cs typeface="Archivo"/>
                <a:sym typeface="Archivo"/>
              </a:rPr>
              <a:t>270</a:t>
            </a:r>
            <a:endParaRPr sz="1200">
              <a:solidFill>
                <a:schemeClr val="dk1"/>
              </a:solidFill>
              <a:latin typeface="Archivo"/>
              <a:ea typeface="Archivo"/>
              <a:cs typeface="Archivo"/>
              <a:sym typeface="Archivo"/>
            </a:endParaRPr>
          </a:p>
        </p:txBody>
      </p:sp>
      <p:sp>
        <p:nvSpPr>
          <p:cNvPr id="229" name="Google Shape;229;p38"/>
          <p:cNvSpPr txBox="1"/>
          <p:nvPr/>
        </p:nvSpPr>
        <p:spPr>
          <a:xfrm>
            <a:off x="4302500" y="4798450"/>
            <a:ext cx="750000" cy="26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Archivo"/>
                <a:ea typeface="Archivo"/>
                <a:cs typeface="Archivo"/>
                <a:sym typeface="Archivo"/>
              </a:rPr>
              <a:t>180-200</a:t>
            </a:r>
            <a:endParaRPr sz="1200">
              <a:solidFill>
                <a:schemeClr val="dk1"/>
              </a:solidFill>
              <a:latin typeface="Archivo"/>
              <a:ea typeface="Archivo"/>
              <a:cs typeface="Archivo"/>
              <a:sym typeface="Archiv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9"/>
          <p:cNvSpPr txBox="1"/>
          <p:nvPr>
            <p:ph type="title"/>
          </p:nvPr>
        </p:nvSpPr>
        <p:spPr>
          <a:xfrm>
            <a:off x="720000" y="445025"/>
            <a:ext cx="7704000" cy="64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2"/>
                </a:solidFill>
              </a:rPr>
              <a:t>Which should we choose?</a:t>
            </a:r>
            <a:endParaRPr>
              <a:solidFill>
                <a:schemeClr val="accent2"/>
              </a:solidFill>
            </a:endParaRPr>
          </a:p>
        </p:txBody>
      </p:sp>
      <p:sp>
        <p:nvSpPr>
          <p:cNvPr id="235" name="Google Shape;235;p39"/>
          <p:cNvSpPr txBox="1"/>
          <p:nvPr>
            <p:ph idx="1" type="body"/>
          </p:nvPr>
        </p:nvSpPr>
        <p:spPr>
          <a:xfrm>
            <a:off x="720000" y="1091525"/>
            <a:ext cx="7704000" cy="339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t>In a 2023 meta-analysis of randomized control trials:</a:t>
            </a:r>
            <a:endParaRPr sz="1700"/>
          </a:p>
          <a:p>
            <a:pPr indent="0" lvl="0" marL="0" rtl="0" algn="l">
              <a:spcBef>
                <a:spcPts val="0"/>
              </a:spcBef>
              <a:spcAft>
                <a:spcPts val="0"/>
              </a:spcAft>
              <a:buNone/>
            </a:pPr>
            <a:r>
              <a:t/>
            </a:r>
            <a:endParaRPr sz="1700"/>
          </a:p>
          <a:p>
            <a:pPr indent="-336550" lvl="0" marL="457200" rtl="0" algn="l">
              <a:spcBef>
                <a:spcPts val="0"/>
              </a:spcBef>
              <a:spcAft>
                <a:spcPts val="0"/>
              </a:spcAft>
              <a:buClr>
                <a:srgbClr val="212121"/>
              </a:buClr>
              <a:buSzPts val="1700"/>
              <a:buChar char="●"/>
            </a:pPr>
            <a:r>
              <a:rPr b="1" lang="en" sz="1700">
                <a:solidFill>
                  <a:srgbClr val="212121"/>
                </a:solidFill>
              </a:rPr>
              <a:t>Toupet had lower incidence of dysphagia compared to Nissen </a:t>
            </a:r>
            <a:r>
              <a:rPr lang="en" sz="1700">
                <a:solidFill>
                  <a:srgbClr val="212121"/>
                </a:solidFill>
              </a:rPr>
              <a:t>(OR 0.285; 95% CrI 0.06-0.958). </a:t>
            </a:r>
            <a:endParaRPr sz="1700">
              <a:solidFill>
                <a:srgbClr val="212121"/>
              </a:solidFill>
            </a:endParaRPr>
          </a:p>
          <a:p>
            <a:pPr indent="-336550" lvl="0" marL="457200" rtl="0" algn="l">
              <a:spcBef>
                <a:spcPts val="0"/>
              </a:spcBef>
              <a:spcAft>
                <a:spcPts val="0"/>
              </a:spcAft>
              <a:buClr>
                <a:srgbClr val="212121"/>
              </a:buClr>
              <a:buSzPts val="1700"/>
              <a:buChar char="●"/>
            </a:pPr>
            <a:r>
              <a:rPr lang="en" sz="1700">
                <a:solidFill>
                  <a:srgbClr val="212121"/>
                </a:solidFill>
              </a:rPr>
              <a:t>There were </a:t>
            </a:r>
            <a:r>
              <a:rPr b="1" lang="en" sz="1700">
                <a:solidFill>
                  <a:srgbClr val="212121"/>
                </a:solidFill>
              </a:rPr>
              <a:t>no differences in dysphagia between Toupet and Dor</a:t>
            </a:r>
            <a:r>
              <a:rPr lang="en" sz="1700">
                <a:solidFill>
                  <a:srgbClr val="212121"/>
                </a:solidFill>
              </a:rPr>
              <a:t> (OR 0.473, 95% CrI 0.072-2.835) or between Dor and Nissen (OR 1.689, 95% CrI 0.403-7.699). </a:t>
            </a:r>
            <a:endParaRPr sz="1700">
              <a:solidFill>
                <a:srgbClr val="212121"/>
              </a:solidFill>
            </a:endParaRPr>
          </a:p>
          <a:p>
            <a:pPr indent="-336550" lvl="0" marL="457200" rtl="0" algn="l">
              <a:spcBef>
                <a:spcPts val="0"/>
              </a:spcBef>
              <a:spcAft>
                <a:spcPts val="0"/>
              </a:spcAft>
              <a:buClr>
                <a:srgbClr val="212121"/>
              </a:buClr>
              <a:buSzPts val="1700"/>
              <a:buChar char="●"/>
            </a:pPr>
            <a:r>
              <a:rPr lang="en" sz="1700">
                <a:solidFill>
                  <a:srgbClr val="212121"/>
                </a:solidFill>
              </a:rPr>
              <a:t>The three fundoplication types were </a:t>
            </a:r>
            <a:r>
              <a:rPr i="1" lang="en" sz="1700">
                <a:solidFill>
                  <a:srgbClr val="212121"/>
                </a:solidFill>
              </a:rPr>
              <a:t>comparable in all other outcomes.</a:t>
            </a:r>
            <a:endParaRPr i="1" sz="1700">
              <a:solidFill>
                <a:srgbClr val="212121"/>
              </a:solidFill>
            </a:endParaRPr>
          </a:p>
          <a:p>
            <a:pPr indent="0" lvl="0" marL="0" rtl="0" algn="l">
              <a:spcBef>
                <a:spcPts val="0"/>
              </a:spcBef>
              <a:spcAft>
                <a:spcPts val="0"/>
              </a:spcAft>
              <a:buNone/>
            </a:pPr>
            <a:r>
              <a:t/>
            </a:r>
            <a:endParaRPr i="1" sz="1700">
              <a:solidFill>
                <a:srgbClr val="212121"/>
              </a:solidFill>
            </a:endParaRPr>
          </a:p>
          <a:p>
            <a:pPr indent="0" lvl="0" marL="0" rtl="0" algn="l">
              <a:spcBef>
                <a:spcPts val="0"/>
              </a:spcBef>
              <a:spcAft>
                <a:spcPts val="0"/>
              </a:spcAft>
              <a:buNone/>
            </a:pPr>
            <a:r>
              <a:rPr lang="en" sz="1700">
                <a:solidFill>
                  <a:srgbClr val="212121"/>
                </a:solidFill>
              </a:rPr>
              <a:t>Perhaps a reason to ask patients about dysphagia and order esophageal manometry! However Nissen still remains the most </a:t>
            </a:r>
            <a:r>
              <a:rPr lang="en" sz="1700">
                <a:solidFill>
                  <a:srgbClr val="212121"/>
                </a:solidFill>
              </a:rPr>
              <a:t>prevalent</a:t>
            </a:r>
            <a:r>
              <a:rPr lang="en" sz="1700">
                <a:solidFill>
                  <a:srgbClr val="212121"/>
                </a:solidFill>
              </a:rPr>
              <a:t>. </a:t>
            </a:r>
            <a:endParaRPr sz="1700">
              <a:solidFill>
                <a:srgbClr val="21212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40"/>
          <p:cNvSpPr txBox="1"/>
          <p:nvPr>
            <p:ph type="title"/>
          </p:nvPr>
        </p:nvSpPr>
        <p:spPr>
          <a:xfrm>
            <a:off x="4278600" y="2350053"/>
            <a:ext cx="4150200" cy="135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Post-Op Success</a:t>
            </a:r>
            <a:endParaRPr/>
          </a:p>
        </p:txBody>
      </p:sp>
      <p:sp>
        <p:nvSpPr>
          <p:cNvPr id="241" name="Google Shape;241;p40"/>
          <p:cNvSpPr txBox="1"/>
          <p:nvPr>
            <p:ph idx="2" type="title"/>
          </p:nvPr>
        </p:nvSpPr>
        <p:spPr>
          <a:xfrm>
            <a:off x="4278600" y="981747"/>
            <a:ext cx="1460700" cy="8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05</a:t>
            </a:r>
            <a:endParaRPr/>
          </a:p>
        </p:txBody>
      </p:sp>
      <p:cxnSp>
        <p:nvCxnSpPr>
          <p:cNvPr id="242" name="Google Shape;242;p40"/>
          <p:cNvCxnSpPr/>
          <p:nvPr/>
        </p:nvCxnSpPr>
        <p:spPr>
          <a:xfrm>
            <a:off x="4335364" y="2086800"/>
            <a:ext cx="3846900" cy="0"/>
          </a:xfrm>
          <a:prstGeom prst="straightConnector1">
            <a:avLst/>
          </a:prstGeom>
          <a:noFill/>
          <a:ln cap="flat" cmpd="sng" w="9525">
            <a:solidFill>
              <a:schemeClr val="dk1"/>
            </a:solidFill>
            <a:prstDash val="solid"/>
            <a:round/>
            <a:headEnd len="med" w="med" type="none"/>
            <a:tailEnd len="med" w="med" type="none"/>
          </a:ln>
        </p:spPr>
      </p:cxnSp>
      <p:pic>
        <p:nvPicPr>
          <p:cNvPr id="243" name="Google Shape;243;p40"/>
          <p:cNvPicPr preferRelativeResize="0"/>
          <p:nvPr/>
        </p:nvPicPr>
        <p:blipFill>
          <a:blip r:embed="rId3">
            <a:alphaModFix/>
          </a:blip>
          <a:stretch>
            <a:fillRect/>
          </a:stretch>
        </p:blipFill>
        <p:spPr>
          <a:xfrm>
            <a:off x="713525" y="685250"/>
            <a:ext cx="3093825" cy="3773000"/>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41"/>
          <p:cNvSpPr txBox="1"/>
          <p:nvPr>
            <p:ph idx="4" type="subTitle"/>
          </p:nvPr>
        </p:nvSpPr>
        <p:spPr>
          <a:xfrm>
            <a:off x="829575" y="2079883"/>
            <a:ext cx="2239800" cy="461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900"/>
              <a:t>Nissen</a:t>
            </a:r>
            <a:endParaRPr sz="2900"/>
          </a:p>
        </p:txBody>
      </p:sp>
      <p:sp>
        <p:nvSpPr>
          <p:cNvPr id="249" name="Google Shape;249;p41"/>
          <p:cNvSpPr txBox="1"/>
          <p:nvPr>
            <p:ph idx="5" type="subTitle"/>
          </p:nvPr>
        </p:nvSpPr>
        <p:spPr>
          <a:xfrm>
            <a:off x="3452104" y="2079883"/>
            <a:ext cx="2239800" cy="461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900"/>
              <a:t>Toupet</a:t>
            </a:r>
            <a:endParaRPr sz="2900"/>
          </a:p>
        </p:txBody>
      </p:sp>
      <p:sp>
        <p:nvSpPr>
          <p:cNvPr id="250" name="Google Shape;250;p41"/>
          <p:cNvSpPr txBox="1"/>
          <p:nvPr>
            <p:ph type="title"/>
          </p:nvPr>
        </p:nvSpPr>
        <p:spPr>
          <a:xfrm>
            <a:off x="720000" y="826025"/>
            <a:ext cx="7704000" cy="646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accent2"/>
                </a:solidFill>
              </a:rPr>
              <a:t>Postoperative</a:t>
            </a:r>
            <a:r>
              <a:rPr lang="en">
                <a:solidFill>
                  <a:schemeClr val="accent2"/>
                </a:solidFill>
              </a:rPr>
              <a:t> Dysphagia</a:t>
            </a:r>
            <a:endParaRPr>
              <a:solidFill>
                <a:schemeClr val="accent2"/>
              </a:solidFill>
            </a:endParaRPr>
          </a:p>
        </p:txBody>
      </p:sp>
      <p:sp>
        <p:nvSpPr>
          <p:cNvPr id="251" name="Google Shape;251;p41"/>
          <p:cNvSpPr txBox="1"/>
          <p:nvPr>
            <p:ph idx="1" type="subTitle"/>
          </p:nvPr>
        </p:nvSpPr>
        <p:spPr>
          <a:xfrm>
            <a:off x="829450" y="2526274"/>
            <a:ext cx="2239800" cy="1501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300"/>
              <a:t>29.4%</a:t>
            </a:r>
            <a:endParaRPr sz="2300"/>
          </a:p>
        </p:txBody>
      </p:sp>
      <p:sp>
        <p:nvSpPr>
          <p:cNvPr id="252" name="Google Shape;252;p41"/>
          <p:cNvSpPr txBox="1"/>
          <p:nvPr>
            <p:ph idx="2" type="subTitle"/>
          </p:nvPr>
        </p:nvSpPr>
        <p:spPr>
          <a:xfrm>
            <a:off x="3451978" y="2526274"/>
            <a:ext cx="2239800" cy="1501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300"/>
              <a:t>5.0%</a:t>
            </a:r>
            <a:endParaRPr sz="2300"/>
          </a:p>
        </p:txBody>
      </p:sp>
      <p:sp>
        <p:nvSpPr>
          <p:cNvPr id="253" name="Google Shape;253;p41"/>
          <p:cNvSpPr txBox="1"/>
          <p:nvPr>
            <p:ph idx="3" type="subTitle"/>
          </p:nvPr>
        </p:nvSpPr>
        <p:spPr>
          <a:xfrm>
            <a:off x="6074509" y="2526274"/>
            <a:ext cx="2239800" cy="1501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300"/>
              <a:t>46.3%</a:t>
            </a:r>
            <a:endParaRPr sz="2300"/>
          </a:p>
        </p:txBody>
      </p:sp>
      <p:sp>
        <p:nvSpPr>
          <p:cNvPr id="254" name="Google Shape;254;p41"/>
          <p:cNvSpPr txBox="1"/>
          <p:nvPr>
            <p:ph idx="6" type="subTitle"/>
          </p:nvPr>
        </p:nvSpPr>
        <p:spPr>
          <a:xfrm>
            <a:off x="6074634" y="2079883"/>
            <a:ext cx="2239800" cy="461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900"/>
              <a:t>Dor</a:t>
            </a:r>
            <a:endParaRPr sz="2900"/>
          </a:p>
        </p:txBody>
      </p:sp>
      <p:sp>
        <p:nvSpPr>
          <p:cNvPr id="255" name="Google Shape;255;p41"/>
          <p:cNvSpPr txBox="1"/>
          <p:nvPr/>
        </p:nvSpPr>
        <p:spPr>
          <a:xfrm>
            <a:off x="2430775" y="4117150"/>
            <a:ext cx="4282200" cy="46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Archivo"/>
                <a:ea typeface="Archivo"/>
                <a:cs typeface="Archivo"/>
                <a:sym typeface="Archivo"/>
              </a:rPr>
              <a:t>24.4% lower incidence of dysphagia in Toupet versus Nissen</a:t>
            </a:r>
            <a:endParaRPr sz="1200">
              <a:solidFill>
                <a:schemeClr val="dk1"/>
              </a:solidFill>
              <a:latin typeface="Archivo"/>
              <a:ea typeface="Archivo"/>
              <a:cs typeface="Archivo"/>
              <a:sym typeface="Archiv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42"/>
          <p:cNvSpPr txBox="1"/>
          <p:nvPr>
            <p:ph idx="4" type="subTitle"/>
          </p:nvPr>
        </p:nvSpPr>
        <p:spPr>
          <a:xfrm>
            <a:off x="829575" y="2079883"/>
            <a:ext cx="2239800" cy="461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900"/>
              <a:t>Nissen</a:t>
            </a:r>
            <a:endParaRPr sz="2900"/>
          </a:p>
        </p:txBody>
      </p:sp>
      <p:sp>
        <p:nvSpPr>
          <p:cNvPr id="261" name="Google Shape;261;p42"/>
          <p:cNvSpPr txBox="1"/>
          <p:nvPr>
            <p:ph idx="5" type="subTitle"/>
          </p:nvPr>
        </p:nvSpPr>
        <p:spPr>
          <a:xfrm>
            <a:off x="3452104" y="2079883"/>
            <a:ext cx="2239800" cy="461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900"/>
              <a:t>Toupet</a:t>
            </a:r>
            <a:endParaRPr sz="2900"/>
          </a:p>
        </p:txBody>
      </p:sp>
      <p:sp>
        <p:nvSpPr>
          <p:cNvPr id="262" name="Google Shape;262;p42"/>
          <p:cNvSpPr txBox="1"/>
          <p:nvPr>
            <p:ph type="title"/>
          </p:nvPr>
        </p:nvSpPr>
        <p:spPr>
          <a:xfrm>
            <a:off x="720000" y="826025"/>
            <a:ext cx="7704000" cy="646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accent2"/>
                </a:solidFill>
              </a:rPr>
              <a:t>Postoperative Heartburn</a:t>
            </a:r>
            <a:endParaRPr>
              <a:solidFill>
                <a:schemeClr val="accent2"/>
              </a:solidFill>
            </a:endParaRPr>
          </a:p>
        </p:txBody>
      </p:sp>
      <p:sp>
        <p:nvSpPr>
          <p:cNvPr id="263" name="Google Shape;263;p42"/>
          <p:cNvSpPr txBox="1"/>
          <p:nvPr>
            <p:ph idx="1" type="subTitle"/>
          </p:nvPr>
        </p:nvSpPr>
        <p:spPr>
          <a:xfrm>
            <a:off x="829450" y="2526274"/>
            <a:ext cx="2239800" cy="1501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300"/>
              <a:t>30.5</a:t>
            </a:r>
            <a:r>
              <a:rPr lang="en" sz="2300"/>
              <a:t>%</a:t>
            </a:r>
            <a:endParaRPr sz="2300"/>
          </a:p>
        </p:txBody>
      </p:sp>
      <p:sp>
        <p:nvSpPr>
          <p:cNvPr id="264" name="Google Shape;264;p42"/>
          <p:cNvSpPr txBox="1"/>
          <p:nvPr>
            <p:ph idx="2" type="subTitle"/>
          </p:nvPr>
        </p:nvSpPr>
        <p:spPr>
          <a:xfrm>
            <a:off x="3451978" y="2526274"/>
            <a:ext cx="2239800" cy="1501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300"/>
              <a:t>46.1</a:t>
            </a:r>
            <a:r>
              <a:rPr lang="en" sz="2300"/>
              <a:t>%</a:t>
            </a:r>
            <a:endParaRPr sz="2300"/>
          </a:p>
        </p:txBody>
      </p:sp>
      <p:sp>
        <p:nvSpPr>
          <p:cNvPr id="265" name="Google Shape;265;p42"/>
          <p:cNvSpPr txBox="1"/>
          <p:nvPr>
            <p:ph idx="3" type="subTitle"/>
          </p:nvPr>
        </p:nvSpPr>
        <p:spPr>
          <a:xfrm>
            <a:off x="6074509" y="2526274"/>
            <a:ext cx="2239800" cy="1501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300"/>
              <a:t>44.4%</a:t>
            </a:r>
            <a:endParaRPr sz="2300"/>
          </a:p>
        </p:txBody>
      </p:sp>
      <p:sp>
        <p:nvSpPr>
          <p:cNvPr id="266" name="Google Shape;266;p42"/>
          <p:cNvSpPr txBox="1"/>
          <p:nvPr>
            <p:ph idx="6" type="subTitle"/>
          </p:nvPr>
        </p:nvSpPr>
        <p:spPr>
          <a:xfrm>
            <a:off x="6074634" y="2079883"/>
            <a:ext cx="2239800" cy="461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900"/>
              <a:t>Dor</a:t>
            </a:r>
            <a:endParaRPr sz="2900"/>
          </a:p>
        </p:txBody>
      </p:sp>
      <p:sp>
        <p:nvSpPr>
          <p:cNvPr id="267" name="Google Shape;267;p42"/>
          <p:cNvSpPr txBox="1"/>
          <p:nvPr/>
        </p:nvSpPr>
        <p:spPr>
          <a:xfrm>
            <a:off x="2430775" y="4117150"/>
            <a:ext cx="4282200" cy="46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chemeClr val="dk1"/>
              </a:solidFill>
              <a:latin typeface="Archivo"/>
              <a:ea typeface="Archivo"/>
              <a:cs typeface="Archivo"/>
              <a:sym typeface="Archiv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43"/>
          <p:cNvSpPr txBox="1"/>
          <p:nvPr>
            <p:ph idx="4" type="subTitle"/>
          </p:nvPr>
        </p:nvSpPr>
        <p:spPr>
          <a:xfrm>
            <a:off x="829575" y="2079883"/>
            <a:ext cx="2239800" cy="461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900"/>
              <a:t>Nissen</a:t>
            </a:r>
            <a:endParaRPr sz="2900"/>
          </a:p>
        </p:txBody>
      </p:sp>
      <p:sp>
        <p:nvSpPr>
          <p:cNvPr id="273" name="Google Shape;273;p43"/>
          <p:cNvSpPr txBox="1"/>
          <p:nvPr>
            <p:ph idx="5" type="subTitle"/>
          </p:nvPr>
        </p:nvSpPr>
        <p:spPr>
          <a:xfrm>
            <a:off x="3452104" y="2079883"/>
            <a:ext cx="2239800" cy="461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900"/>
              <a:t>Toupet</a:t>
            </a:r>
            <a:endParaRPr sz="2900"/>
          </a:p>
        </p:txBody>
      </p:sp>
      <p:sp>
        <p:nvSpPr>
          <p:cNvPr id="274" name="Google Shape;274;p43"/>
          <p:cNvSpPr txBox="1"/>
          <p:nvPr>
            <p:ph type="title"/>
          </p:nvPr>
        </p:nvSpPr>
        <p:spPr>
          <a:xfrm>
            <a:off x="720000" y="826025"/>
            <a:ext cx="7704000" cy="646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accent2"/>
                </a:solidFill>
              </a:rPr>
              <a:t>Postoperative Regurgitation</a:t>
            </a:r>
            <a:endParaRPr>
              <a:solidFill>
                <a:schemeClr val="accent2"/>
              </a:solidFill>
            </a:endParaRPr>
          </a:p>
        </p:txBody>
      </p:sp>
      <p:sp>
        <p:nvSpPr>
          <p:cNvPr id="275" name="Google Shape;275;p43"/>
          <p:cNvSpPr txBox="1"/>
          <p:nvPr>
            <p:ph idx="1" type="subTitle"/>
          </p:nvPr>
        </p:nvSpPr>
        <p:spPr>
          <a:xfrm>
            <a:off x="829450" y="2526274"/>
            <a:ext cx="2239800" cy="1501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300"/>
              <a:t>28.3%</a:t>
            </a:r>
            <a:endParaRPr sz="2300"/>
          </a:p>
        </p:txBody>
      </p:sp>
      <p:sp>
        <p:nvSpPr>
          <p:cNvPr id="276" name="Google Shape;276;p43"/>
          <p:cNvSpPr txBox="1"/>
          <p:nvPr>
            <p:ph idx="2" type="subTitle"/>
          </p:nvPr>
        </p:nvSpPr>
        <p:spPr>
          <a:xfrm>
            <a:off x="3451978" y="2526274"/>
            <a:ext cx="2239800" cy="1501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300"/>
              <a:t>40</a:t>
            </a:r>
            <a:r>
              <a:rPr lang="en" sz="2300"/>
              <a:t>.0%</a:t>
            </a:r>
            <a:endParaRPr sz="2300"/>
          </a:p>
        </p:txBody>
      </p:sp>
      <p:sp>
        <p:nvSpPr>
          <p:cNvPr id="277" name="Google Shape;277;p43"/>
          <p:cNvSpPr txBox="1"/>
          <p:nvPr>
            <p:ph idx="3" type="subTitle"/>
          </p:nvPr>
        </p:nvSpPr>
        <p:spPr>
          <a:xfrm>
            <a:off x="6074509" y="2526274"/>
            <a:ext cx="2239800" cy="1501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300"/>
              <a:t>43.8%</a:t>
            </a:r>
            <a:endParaRPr sz="2300"/>
          </a:p>
        </p:txBody>
      </p:sp>
      <p:sp>
        <p:nvSpPr>
          <p:cNvPr id="278" name="Google Shape;278;p43"/>
          <p:cNvSpPr txBox="1"/>
          <p:nvPr>
            <p:ph idx="6" type="subTitle"/>
          </p:nvPr>
        </p:nvSpPr>
        <p:spPr>
          <a:xfrm>
            <a:off x="6074634" y="2079883"/>
            <a:ext cx="2239800" cy="461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900"/>
              <a:t>Dor</a:t>
            </a:r>
            <a:endParaRPr sz="2900"/>
          </a:p>
        </p:txBody>
      </p:sp>
      <p:sp>
        <p:nvSpPr>
          <p:cNvPr id="279" name="Google Shape;279;p43"/>
          <p:cNvSpPr txBox="1"/>
          <p:nvPr/>
        </p:nvSpPr>
        <p:spPr>
          <a:xfrm>
            <a:off x="2430775" y="4117150"/>
            <a:ext cx="4282200" cy="46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chemeClr val="dk1"/>
              </a:solidFill>
              <a:latin typeface="Archivo"/>
              <a:ea typeface="Archivo"/>
              <a:cs typeface="Archivo"/>
              <a:sym typeface="Archiv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44"/>
          <p:cNvSpPr txBox="1"/>
          <p:nvPr>
            <p:ph idx="4" type="subTitle"/>
          </p:nvPr>
        </p:nvSpPr>
        <p:spPr>
          <a:xfrm>
            <a:off x="829575" y="2079883"/>
            <a:ext cx="2239800" cy="461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900"/>
              <a:t>Nissen</a:t>
            </a:r>
            <a:endParaRPr sz="2900"/>
          </a:p>
        </p:txBody>
      </p:sp>
      <p:sp>
        <p:nvSpPr>
          <p:cNvPr id="285" name="Google Shape;285;p44"/>
          <p:cNvSpPr txBox="1"/>
          <p:nvPr>
            <p:ph idx="5" type="subTitle"/>
          </p:nvPr>
        </p:nvSpPr>
        <p:spPr>
          <a:xfrm>
            <a:off x="3452104" y="2079883"/>
            <a:ext cx="2239800" cy="461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900"/>
              <a:t>Toupet</a:t>
            </a:r>
            <a:endParaRPr sz="2900"/>
          </a:p>
        </p:txBody>
      </p:sp>
      <p:sp>
        <p:nvSpPr>
          <p:cNvPr id="286" name="Google Shape;286;p44"/>
          <p:cNvSpPr txBox="1"/>
          <p:nvPr>
            <p:ph type="title"/>
          </p:nvPr>
        </p:nvSpPr>
        <p:spPr>
          <a:xfrm>
            <a:off x="720000" y="826025"/>
            <a:ext cx="7704000" cy="646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accent2"/>
                </a:solidFill>
              </a:rPr>
              <a:t>Inability to Belch</a:t>
            </a:r>
            <a:endParaRPr>
              <a:solidFill>
                <a:schemeClr val="accent2"/>
              </a:solidFill>
            </a:endParaRPr>
          </a:p>
        </p:txBody>
      </p:sp>
      <p:sp>
        <p:nvSpPr>
          <p:cNvPr id="287" name="Google Shape;287;p44"/>
          <p:cNvSpPr txBox="1"/>
          <p:nvPr>
            <p:ph idx="1" type="subTitle"/>
          </p:nvPr>
        </p:nvSpPr>
        <p:spPr>
          <a:xfrm>
            <a:off x="829450" y="2526274"/>
            <a:ext cx="2239800" cy="1501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300"/>
              <a:t>28.7%</a:t>
            </a:r>
            <a:endParaRPr sz="2300"/>
          </a:p>
        </p:txBody>
      </p:sp>
      <p:sp>
        <p:nvSpPr>
          <p:cNvPr id="288" name="Google Shape;288;p44"/>
          <p:cNvSpPr txBox="1"/>
          <p:nvPr>
            <p:ph idx="2" type="subTitle"/>
          </p:nvPr>
        </p:nvSpPr>
        <p:spPr>
          <a:xfrm>
            <a:off x="3451978" y="2526274"/>
            <a:ext cx="2239800" cy="1501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300"/>
              <a:t>1</a:t>
            </a:r>
            <a:r>
              <a:rPr lang="en" sz="2300"/>
              <a:t>5.4%</a:t>
            </a:r>
            <a:endParaRPr sz="2300"/>
          </a:p>
        </p:txBody>
      </p:sp>
      <p:sp>
        <p:nvSpPr>
          <p:cNvPr id="289" name="Google Shape;289;p44"/>
          <p:cNvSpPr txBox="1"/>
          <p:nvPr>
            <p:ph idx="3" type="subTitle"/>
          </p:nvPr>
        </p:nvSpPr>
        <p:spPr>
          <a:xfrm>
            <a:off x="6074509" y="2526274"/>
            <a:ext cx="2239800" cy="1501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300"/>
              <a:t>16</a:t>
            </a:r>
            <a:r>
              <a:rPr lang="en" sz="2300"/>
              <a:t>%</a:t>
            </a:r>
            <a:endParaRPr sz="2300"/>
          </a:p>
        </p:txBody>
      </p:sp>
      <p:sp>
        <p:nvSpPr>
          <p:cNvPr id="290" name="Google Shape;290;p44"/>
          <p:cNvSpPr txBox="1"/>
          <p:nvPr>
            <p:ph idx="6" type="subTitle"/>
          </p:nvPr>
        </p:nvSpPr>
        <p:spPr>
          <a:xfrm>
            <a:off x="6074634" y="2079883"/>
            <a:ext cx="2239800" cy="461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900"/>
              <a:t>Dor</a:t>
            </a:r>
            <a:endParaRPr sz="2900"/>
          </a:p>
        </p:txBody>
      </p:sp>
      <p:sp>
        <p:nvSpPr>
          <p:cNvPr id="291" name="Google Shape;291;p44"/>
          <p:cNvSpPr txBox="1"/>
          <p:nvPr/>
        </p:nvSpPr>
        <p:spPr>
          <a:xfrm>
            <a:off x="2430775" y="4117150"/>
            <a:ext cx="4282200" cy="46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chemeClr val="dk1"/>
              </a:solidFill>
              <a:latin typeface="Archivo"/>
              <a:ea typeface="Archivo"/>
              <a:cs typeface="Archivo"/>
              <a:sym typeface="Archiv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pic>
        <p:nvPicPr>
          <p:cNvPr id="149" name="Google Shape;149;p27"/>
          <p:cNvPicPr preferRelativeResize="0"/>
          <p:nvPr/>
        </p:nvPicPr>
        <p:blipFill>
          <a:blip r:embed="rId3">
            <a:alphaModFix/>
          </a:blip>
          <a:stretch>
            <a:fillRect/>
          </a:stretch>
        </p:blipFill>
        <p:spPr>
          <a:xfrm>
            <a:off x="715100" y="688850"/>
            <a:ext cx="3090673" cy="3772003"/>
          </a:xfrm>
          <a:prstGeom prst="rect">
            <a:avLst/>
          </a:prstGeom>
          <a:noFill/>
          <a:ln cap="flat" cmpd="sng" w="9525">
            <a:solidFill>
              <a:schemeClr val="dk1"/>
            </a:solidFill>
            <a:prstDash val="solid"/>
            <a:round/>
            <a:headEnd len="sm" w="sm" type="none"/>
            <a:tailEnd len="sm" w="sm" type="none"/>
          </a:ln>
        </p:spPr>
      </p:pic>
      <p:sp>
        <p:nvSpPr>
          <p:cNvPr id="150" name="Google Shape;150;p27"/>
          <p:cNvSpPr txBox="1"/>
          <p:nvPr>
            <p:ph type="title"/>
          </p:nvPr>
        </p:nvSpPr>
        <p:spPr>
          <a:xfrm>
            <a:off x="4278600" y="2350053"/>
            <a:ext cx="4150200" cy="135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Patient Presentation</a:t>
            </a:r>
            <a:endParaRPr/>
          </a:p>
        </p:txBody>
      </p:sp>
      <p:sp>
        <p:nvSpPr>
          <p:cNvPr id="151" name="Google Shape;151;p27"/>
          <p:cNvSpPr txBox="1"/>
          <p:nvPr>
            <p:ph idx="2" type="title"/>
          </p:nvPr>
        </p:nvSpPr>
        <p:spPr>
          <a:xfrm>
            <a:off x="4278600" y="981747"/>
            <a:ext cx="1460700" cy="8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01</a:t>
            </a:r>
            <a:endParaRPr/>
          </a:p>
        </p:txBody>
      </p:sp>
      <p:cxnSp>
        <p:nvCxnSpPr>
          <p:cNvPr id="152" name="Google Shape;152;p27"/>
          <p:cNvCxnSpPr/>
          <p:nvPr/>
        </p:nvCxnSpPr>
        <p:spPr>
          <a:xfrm>
            <a:off x="4335364" y="2086800"/>
            <a:ext cx="3846900" cy="0"/>
          </a:xfrm>
          <a:prstGeom prst="straightConnector1">
            <a:avLst/>
          </a:prstGeom>
          <a:noFill/>
          <a:ln cap="flat" cmpd="sng" w="9525">
            <a:solidFill>
              <a:schemeClr val="dk1"/>
            </a:solidFill>
            <a:prstDash val="solid"/>
            <a:round/>
            <a:headEnd len="med" w="med" type="none"/>
            <a:tailEnd len="med" w="med" type="none"/>
          </a:ln>
        </p:spPr>
      </p:cxn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45"/>
          <p:cNvSpPr txBox="1"/>
          <p:nvPr>
            <p:ph idx="4" type="subTitle"/>
          </p:nvPr>
        </p:nvSpPr>
        <p:spPr>
          <a:xfrm>
            <a:off x="829575" y="2079883"/>
            <a:ext cx="2239800" cy="461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900"/>
              <a:t>Nissen</a:t>
            </a:r>
            <a:endParaRPr sz="2900"/>
          </a:p>
        </p:txBody>
      </p:sp>
      <p:sp>
        <p:nvSpPr>
          <p:cNvPr id="297" name="Google Shape;297;p45"/>
          <p:cNvSpPr txBox="1"/>
          <p:nvPr>
            <p:ph idx="5" type="subTitle"/>
          </p:nvPr>
        </p:nvSpPr>
        <p:spPr>
          <a:xfrm>
            <a:off x="3452104" y="2079883"/>
            <a:ext cx="2239800" cy="461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900"/>
              <a:t>Toupet</a:t>
            </a:r>
            <a:endParaRPr sz="2900"/>
          </a:p>
        </p:txBody>
      </p:sp>
      <p:sp>
        <p:nvSpPr>
          <p:cNvPr id="298" name="Google Shape;298;p45"/>
          <p:cNvSpPr txBox="1"/>
          <p:nvPr>
            <p:ph type="title"/>
          </p:nvPr>
        </p:nvSpPr>
        <p:spPr>
          <a:xfrm>
            <a:off x="720000" y="826025"/>
            <a:ext cx="7704000" cy="646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accent2"/>
                </a:solidFill>
              </a:rPr>
              <a:t>Need for Revisional Surgery</a:t>
            </a:r>
            <a:endParaRPr>
              <a:solidFill>
                <a:schemeClr val="accent2"/>
              </a:solidFill>
            </a:endParaRPr>
          </a:p>
        </p:txBody>
      </p:sp>
      <p:sp>
        <p:nvSpPr>
          <p:cNvPr id="299" name="Google Shape;299;p45"/>
          <p:cNvSpPr txBox="1"/>
          <p:nvPr>
            <p:ph idx="1" type="subTitle"/>
          </p:nvPr>
        </p:nvSpPr>
        <p:spPr>
          <a:xfrm>
            <a:off x="829450" y="2526274"/>
            <a:ext cx="2239800" cy="1501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300"/>
              <a:t>12.7</a:t>
            </a:r>
            <a:r>
              <a:rPr lang="en" sz="2300"/>
              <a:t>%</a:t>
            </a:r>
            <a:endParaRPr sz="2300"/>
          </a:p>
        </p:txBody>
      </p:sp>
      <p:sp>
        <p:nvSpPr>
          <p:cNvPr id="300" name="Google Shape;300;p45"/>
          <p:cNvSpPr txBox="1"/>
          <p:nvPr>
            <p:ph idx="2" type="subTitle"/>
          </p:nvPr>
        </p:nvSpPr>
        <p:spPr>
          <a:xfrm>
            <a:off x="3451978" y="2526274"/>
            <a:ext cx="2239800" cy="1501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300"/>
              <a:t>5.6%</a:t>
            </a:r>
            <a:endParaRPr sz="2300"/>
          </a:p>
        </p:txBody>
      </p:sp>
      <p:sp>
        <p:nvSpPr>
          <p:cNvPr id="301" name="Google Shape;301;p45"/>
          <p:cNvSpPr txBox="1"/>
          <p:nvPr>
            <p:ph idx="3" type="subTitle"/>
          </p:nvPr>
        </p:nvSpPr>
        <p:spPr>
          <a:xfrm>
            <a:off x="6074509" y="2526274"/>
            <a:ext cx="2239800" cy="1501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300"/>
              <a:t>15.8</a:t>
            </a:r>
            <a:r>
              <a:rPr lang="en" sz="2300"/>
              <a:t>%</a:t>
            </a:r>
            <a:endParaRPr sz="2300"/>
          </a:p>
        </p:txBody>
      </p:sp>
      <p:sp>
        <p:nvSpPr>
          <p:cNvPr id="302" name="Google Shape;302;p45"/>
          <p:cNvSpPr txBox="1"/>
          <p:nvPr>
            <p:ph idx="6" type="subTitle"/>
          </p:nvPr>
        </p:nvSpPr>
        <p:spPr>
          <a:xfrm>
            <a:off x="6074634" y="2079883"/>
            <a:ext cx="2239800" cy="461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900"/>
              <a:t>Dor</a:t>
            </a:r>
            <a:endParaRPr sz="2900"/>
          </a:p>
        </p:txBody>
      </p:sp>
      <p:sp>
        <p:nvSpPr>
          <p:cNvPr id="303" name="Google Shape;303;p45"/>
          <p:cNvSpPr txBox="1"/>
          <p:nvPr/>
        </p:nvSpPr>
        <p:spPr>
          <a:xfrm>
            <a:off x="2430775" y="4117150"/>
            <a:ext cx="4282200" cy="46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chemeClr val="dk1"/>
              </a:solidFill>
              <a:latin typeface="Archivo"/>
              <a:ea typeface="Archivo"/>
              <a:cs typeface="Archivo"/>
              <a:sym typeface="Archiv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46"/>
          <p:cNvSpPr txBox="1"/>
          <p:nvPr>
            <p:ph idx="4" type="subTitle"/>
          </p:nvPr>
        </p:nvSpPr>
        <p:spPr>
          <a:xfrm>
            <a:off x="829575" y="2079883"/>
            <a:ext cx="2239800" cy="461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900"/>
              <a:t>Nissen</a:t>
            </a:r>
            <a:endParaRPr sz="2900"/>
          </a:p>
        </p:txBody>
      </p:sp>
      <p:sp>
        <p:nvSpPr>
          <p:cNvPr id="309" name="Google Shape;309;p46"/>
          <p:cNvSpPr txBox="1"/>
          <p:nvPr>
            <p:ph idx="5" type="subTitle"/>
          </p:nvPr>
        </p:nvSpPr>
        <p:spPr>
          <a:xfrm>
            <a:off x="3452104" y="2079883"/>
            <a:ext cx="2239800" cy="461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900"/>
              <a:t>Toupet</a:t>
            </a:r>
            <a:endParaRPr sz="2900"/>
          </a:p>
        </p:txBody>
      </p:sp>
      <p:sp>
        <p:nvSpPr>
          <p:cNvPr id="310" name="Google Shape;310;p46"/>
          <p:cNvSpPr txBox="1"/>
          <p:nvPr>
            <p:ph type="title"/>
          </p:nvPr>
        </p:nvSpPr>
        <p:spPr>
          <a:xfrm>
            <a:off x="720000" y="826025"/>
            <a:ext cx="7704000" cy="646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accent2"/>
                </a:solidFill>
              </a:rPr>
              <a:t>Patient Satisfaction</a:t>
            </a:r>
            <a:endParaRPr>
              <a:solidFill>
                <a:schemeClr val="accent2"/>
              </a:solidFill>
            </a:endParaRPr>
          </a:p>
        </p:txBody>
      </p:sp>
      <p:sp>
        <p:nvSpPr>
          <p:cNvPr id="311" name="Google Shape;311;p46"/>
          <p:cNvSpPr txBox="1"/>
          <p:nvPr>
            <p:ph idx="1" type="subTitle"/>
          </p:nvPr>
        </p:nvSpPr>
        <p:spPr>
          <a:xfrm>
            <a:off x="829450" y="2526274"/>
            <a:ext cx="2239800" cy="1501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300"/>
              <a:t>90.4</a:t>
            </a:r>
            <a:r>
              <a:rPr lang="en" sz="2300"/>
              <a:t>%</a:t>
            </a:r>
            <a:endParaRPr sz="2300"/>
          </a:p>
        </p:txBody>
      </p:sp>
      <p:sp>
        <p:nvSpPr>
          <p:cNvPr id="312" name="Google Shape;312;p46"/>
          <p:cNvSpPr txBox="1"/>
          <p:nvPr>
            <p:ph idx="2" type="subTitle"/>
          </p:nvPr>
        </p:nvSpPr>
        <p:spPr>
          <a:xfrm>
            <a:off x="3451978" y="2526274"/>
            <a:ext cx="2239800" cy="1501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300"/>
              <a:t>97.2</a:t>
            </a:r>
            <a:r>
              <a:rPr lang="en" sz="2300"/>
              <a:t>%</a:t>
            </a:r>
            <a:endParaRPr sz="2300"/>
          </a:p>
        </p:txBody>
      </p:sp>
      <p:sp>
        <p:nvSpPr>
          <p:cNvPr id="313" name="Google Shape;313;p46"/>
          <p:cNvSpPr txBox="1"/>
          <p:nvPr>
            <p:ph idx="3" type="subTitle"/>
          </p:nvPr>
        </p:nvSpPr>
        <p:spPr>
          <a:xfrm>
            <a:off x="6074509" y="2526274"/>
            <a:ext cx="2239800" cy="1501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300"/>
              <a:t>87.2</a:t>
            </a:r>
            <a:r>
              <a:rPr lang="en" sz="2300"/>
              <a:t>%</a:t>
            </a:r>
            <a:endParaRPr sz="2300"/>
          </a:p>
        </p:txBody>
      </p:sp>
      <p:sp>
        <p:nvSpPr>
          <p:cNvPr id="314" name="Google Shape;314;p46"/>
          <p:cNvSpPr txBox="1"/>
          <p:nvPr>
            <p:ph idx="6" type="subTitle"/>
          </p:nvPr>
        </p:nvSpPr>
        <p:spPr>
          <a:xfrm>
            <a:off x="6074634" y="2079883"/>
            <a:ext cx="2239800" cy="461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900"/>
              <a:t>Dor</a:t>
            </a:r>
            <a:endParaRPr sz="2900"/>
          </a:p>
        </p:txBody>
      </p:sp>
      <p:sp>
        <p:nvSpPr>
          <p:cNvPr id="315" name="Google Shape;315;p46"/>
          <p:cNvSpPr txBox="1"/>
          <p:nvPr/>
        </p:nvSpPr>
        <p:spPr>
          <a:xfrm>
            <a:off x="2430775" y="4117150"/>
            <a:ext cx="4282200" cy="46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chemeClr val="dk1"/>
              </a:solidFill>
              <a:latin typeface="Archivo"/>
              <a:ea typeface="Archivo"/>
              <a:cs typeface="Archivo"/>
              <a:sym typeface="Archiv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47"/>
          <p:cNvSpPr txBox="1"/>
          <p:nvPr>
            <p:ph type="title"/>
          </p:nvPr>
        </p:nvSpPr>
        <p:spPr>
          <a:xfrm>
            <a:off x="2268450" y="1348113"/>
            <a:ext cx="4607100" cy="1108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chemeClr val="accent2"/>
                </a:solidFill>
              </a:rPr>
              <a:t>23.3%</a:t>
            </a:r>
            <a:endParaRPr>
              <a:solidFill>
                <a:schemeClr val="accent2"/>
              </a:solidFill>
            </a:endParaRPr>
          </a:p>
        </p:txBody>
      </p:sp>
      <p:sp>
        <p:nvSpPr>
          <p:cNvPr id="321" name="Google Shape;321;p47"/>
          <p:cNvSpPr txBox="1"/>
          <p:nvPr>
            <p:ph idx="1" type="subTitle"/>
          </p:nvPr>
        </p:nvSpPr>
        <p:spPr>
          <a:xfrm>
            <a:off x="1453450" y="2456325"/>
            <a:ext cx="6237300" cy="1046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700"/>
              <a:t>Required PPIs at follow up 20 years later</a:t>
            </a:r>
            <a:endParaRPr sz="17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pic>
        <p:nvPicPr>
          <p:cNvPr id="326" name="Google Shape;326;p48"/>
          <p:cNvPicPr preferRelativeResize="0"/>
          <p:nvPr/>
        </p:nvPicPr>
        <p:blipFill>
          <a:blip r:embed="rId3">
            <a:alphaModFix/>
          </a:blip>
          <a:stretch>
            <a:fillRect/>
          </a:stretch>
        </p:blipFill>
        <p:spPr>
          <a:xfrm>
            <a:off x="715100" y="688850"/>
            <a:ext cx="3090673" cy="3772003"/>
          </a:xfrm>
          <a:prstGeom prst="rect">
            <a:avLst/>
          </a:prstGeom>
          <a:noFill/>
          <a:ln cap="flat" cmpd="sng" w="9525">
            <a:solidFill>
              <a:schemeClr val="dk1"/>
            </a:solidFill>
            <a:prstDash val="solid"/>
            <a:round/>
            <a:headEnd len="sm" w="sm" type="none"/>
            <a:tailEnd len="sm" w="sm" type="none"/>
          </a:ln>
        </p:spPr>
      </p:pic>
      <p:sp>
        <p:nvSpPr>
          <p:cNvPr id="327" name="Google Shape;327;p48"/>
          <p:cNvSpPr txBox="1"/>
          <p:nvPr>
            <p:ph type="title"/>
          </p:nvPr>
        </p:nvSpPr>
        <p:spPr>
          <a:xfrm>
            <a:off x="4278600" y="2350053"/>
            <a:ext cx="4150200" cy="135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Another Type</a:t>
            </a:r>
            <a:r>
              <a:rPr lang="en"/>
              <a:t> of Fundoplication?</a:t>
            </a:r>
            <a:endParaRPr/>
          </a:p>
        </p:txBody>
      </p:sp>
      <p:sp>
        <p:nvSpPr>
          <p:cNvPr id="328" name="Google Shape;328;p48"/>
          <p:cNvSpPr txBox="1"/>
          <p:nvPr>
            <p:ph idx="2" type="title"/>
          </p:nvPr>
        </p:nvSpPr>
        <p:spPr>
          <a:xfrm>
            <a:off x="4278600" y="981747"/>
            <a:ext cx="1460700" cy="8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06</a:t>
            </a:r>
            <a:endParaRPr/>
          </a:p>
        </p:txBody>
      </p:sp>
      <p:cxnSp>
        <p:nvCxnSpPr>
          <p:cNvPr id="329" name="Google Shape;329;p48"/>
          <p:cNvCxnSpPr/>
          <p:nvPr/>
        </p:nvCxnSpPr>
        <p:spPr>
          <a:xfrm>
            <a:off x="4335364" y="2086800"/>
            <a:ext cx="3846900" cy="0"/>
          </a:xfrm>
          <a:prstGeom prst="straightConnector1">
            <a:avLst/>
          </a:prstGeom>
          <a:noFill/>
          <a:ln cap="flat" cmpd="sng" w="9525">
            <a:solidFill>
              <a:schemeClr val="dk1"/>
            </a:solidFill>
            <a:prstDash val="solid"/>
            <a:round/>
            <a:headEnd len="med" w="med" type="none"/>
            <a:tailEnd len="med" w="med" type="none"/>
          </a:ln>
        </p:spPr>
      </p:cxn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49"/>
          <p:cNvSpPr txBox="1"/>
          <p:nvPr>
            <p:ph type="title"/>
          </p:nvPr>
        </p:nvSpPr>
        <p:spPr>
          <a:xfrm>
            <a:off x="720000" y="445025"/>
            <a:ext cx="7704000" cy="64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Transoral endoscopic Incisionless Fundoplication (TIF)</a:t>
            </a:r>
            <a:endParaRPr/>
          </a:p>
        </p:txBody>
      </p:sp>
      <p:sp>
        <p:nvSpPr>
          <p:cNvPr id="335" name="Google Shape;335;p49"/>
          <p:cNvSpPr txBox="1"/>
          <p:nvPr>
            <p:ph idx="1" type="body"/>
          </p:nvPr>
        </p:nvSpPr>
        <p:spPr>
          <a:xfrm>
            <a:off x="720000" y="1538475"/>
            <a:ext cx="7704000" cy="1236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rgbClr val="080808"/>
                </a:solidFill>
              </a:rPr>
              <a:t>270-degree esophagogastric wrap around the distal esophagus, anchored by multiple polypropylene fasteners</a:t>
            </a:r>
            <a:endParaRPr sz="1500">
              <a:solidFill>
                <a:srgbClr val="080808"/>
              </a:solidFill>
            </a:endParaRPr>
          </a:p>
          <a:p>
            <a:pPr indent="0" lvl="0" marL="0" rtl="0" algn="l">
              <a:spcBef>
                <a:spcPts val="0"/>
              </a:spcBef>
              <a:spcAft>
                <a:spcPts val="0"/>
              </a:spcAft>
              <a:buNone/>
            </a:pPr>
            <a:r>
              <a:t/>
            </a:r>
            <a:endParaRPr sz="1500">
              <a:solidFill>
                <a:srgbClr val="080808"/>
              </a:solidFill>
            </a:endParaRPr>
          </a:p>
        </p:txBody>
      </p:sp>
      <p:pic>
        <p:nvPicPr>
          <p:cNvPr descr="Digestive Health, a clinical partnership between UT Health Austin and Ascension Seton, is the only clinical practice in Central Texas currently offering transoral incisionless fundoplication (TIF), an advanced endoscopy procedure that provides relief from symptoms of GERD. The TIF procedure is minimally invasive and does not involve incisions or metal implants." id="336" name="Google Shape;336;p49" title="Transoral Incisionless Fundoplication (TIF) Procedure">
            <a:hlinkClick r:id="rId3"/>
          </p:cNvPr>
          <p:cNvPicPr preferRelativeResize="0"/>
          <p:nvPr/>
        </p:nvPicPr>
        <p:blipFill>
          <a:blip r:embed="rId4">
            <a:alphaModFix/>
          </a:blip>
          <a:stretch>
            <a:fillRect/>
          </a:stretch>
        </p:blipFill>
        <p:spPr>
          <a:xfrm>
            <a:off x="3098625" y="1986650"/>
            <a:ext cx="5102300" cy="28700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6"/>
                                        </p:tgtEl>
                                        <p:attrNameLst>
                                          <p:attrName>style.visibility</p:attrName>
                                        </p:attrNameLst>
                                      </p:cBhvr>
                                      <p:to>
                                        <p:strVal val="visible"/>
                                      </p:to>
                                    </p:set>
                                    <p:animEffect filter="fade" transition="in">
                                      <p:cBhvr>
                                        <p:cTn dur="1000"/>
                                        <p:tgtEl>
                                          <p:spTgt spid="3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50"/>
          <p:cNvSpPr txBox="1"/>
          <p:nvPr>
            <p:ph type="title"/>
          </p:nvPr>
        </p:nvSpPr>
        <p:spPr>
          <a:xfrm>
            <a:off x="720000" y="673625"/>
            <a:ext cx="7704000" cy="64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2"/>
                </a:solidFill>
              </a:rPr>
              <a:t>The Result</a:t>
            </a:r>
            <a:endParaRPr>
              <a:solidFill>
                <a:schemeClr val="accent2"/>
              </a:solidFill>
            </a:endParaRPr>
          </a:p>
        </p:txBody>
      </p:sp>
      <p:sp>
        <p:nvSpPr>
          <p:cNvPr id="342" name="Google Shape;342;p50"/>
          <p:cNvSpPr txBox="1"/>
          <p:nvPr>
            <p:ph idx="1" type="body"/>
          </p:nvPr>
        </p:nvSpPr>
        <p:spPr>
          <a:xfrm>
            <a:off x="720000" y="1538475"/>
            <a:ext cx="7704000" cy="1236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rgbClr val="080808"/>
                </a:solidFill>
              </a:rPr>
              <a:t>TEMPO trial at 5 years:</a:t>
            </a:r>
            <a:endParaRPr sz="1500">
              <a:solidFill>
                <a:srgbClr val="080808"/>
              </a:solidFill>
            </a:endParaRPr>
          </a:p>
          <a:p>
            <a:pPr indent="0" lvl="0" marL="0" rtl="0" algn="l">
              <a:spcBef>
                <a:spcPts val="0"/>
              </a:spcBef>
              <a:spcAft>
                <a:spcPts val="0"/>
              </a:spcAft>
              <a:buNone/>
            </a:pPr>
            <a:r>
              <a:rPr b="1" lang="en" sz="2600">
                <a:solidFill>
                  <a:srgbClr val="080808"/>
                </a:solidFill>
              </a:rPr>
              <a:t>34% on PPIs</a:t>
            </a:r>
            <a:endParaRPr b="1" sz="2600">
              <a:solidFill>
                <a:srgbClr val="080808"/>
              </a:solidFill>
            </a:endParaRPr>
          </a:p>
          <a:p>
            <a:pPr indent="0" lvl="0" marL="0" rtl="0" algn="l">
              <a:spcBef>
                <a:spcPts val="0"/>
              </a:spcBef>
              <a:spcAft>
                <a:spcPts val="0"/>
              </a:spcAft>
              <a:buNone/>
            </a:pPr>
            <a:r>
              <a:t/>
            </a:r>
            <a:endParaRPr b="1" sz="2600">
              <a:solidFill>
                <a:srgbClr val="080808"/>
              </a:solidFill>
            </a:endParaRPr>
          </a:p>
          <a:p>
            <a:pPr indent="0" lvl="0" marL="0" rtl="0" algn="l">
              <a:spcBef>
                <a:spcPts val="0"/>
              </a:spcBef>
              <a:spcAft>
                <a:spcPts val="0"/>
              </a:spcAft>
              <a:buNone/>
            </a:pPr>
            <a:r>
              <a:t/>
            </a:r>
            <a:endParaRPr b="1" sz="2600">
              <a:solidFill>
                <a:srgbClr val="080808"/>
              </a:solidFill>
            </a:endParaRPr>
          </a:p>
          <a:p>
            <a:pPr indent="0" lvl="0" marL="0" rtl="0" algn="l">
              <a:spcBef>
                <a:spcPts val="0"/>
              </a:spcBef>
              <a:spcAft>
                <a:spcPts val="0"/>
              </a:spcAft>
              <a:buNone/>
            </a:pPr>
            <a:r>
              <a:t/>
            </a:r>
            <a:endParaRPr sz="2600">
              <a:solidFill>
                <a:srgbClr val="080808"/>
              </a:solidFill>
            </a:endParaRPr>
          </a:p>
          <a:p>
            <a:pPr indent="0" lvl="0" marL="0" rtl="0" algn="l">
              <a:spcBef>
                <a:spcPts val="0"/>
              </a:spcBef>
              <a:spcAft>
                <a:spcPts val="0"/>
              </a:spcAft>
              <a:buNone/>
            </a:pPr>
            <a:r>
              <a:rPr lang="en" sz="1500">
                <a:solidFill>
                  <a:srgbClr val="080808"/>
                </a:solidFill>
              </a:rPr>
              <a:t>Important note: many long term studies on TIF effectiveness include concomitant hiatal hernia repair as TIF does not truly move the fundus. </a:t>
            </a:r>
            <a:endParaRPr sz="1500">
              <a:solidFill>
                <a:srgbClr val="080808"/>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51"/>
          <p:cNvSpPr txBox="1"/>
          <p:nvPr>
            <p:ph idx="1" type="subTitle"/>
          </p:nvPr>
        </p:nvSpPr>
        <p:spPr>
          <a:xfrm>
            <a:off x="867500" y="1672458"/>
            <a:ext cx="3513600" cy="101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2000"/>
          </a:p>
          <a:p>
            <a:pPr indent="0" lvl="0" marL="0" rtl="0" algn="l">
              <a:spcBef>
                <a:spcPts val="0"/>
              </a:spcBef>
              <a:spcAft>
                <a:spcPts val="0"/>
              </a:spcAft>
              <a:buNone/>
            </a:pPr>
            <a:r>
              <a:rPr lang="en" sz="2000"/>
              <a:t>Questions?</a:t>
            </a:r>
            <a:endParaRPr sz="2000"/>
          </a:p>
        </p:txBody>
      </p:sp>
      <p:sp>
        <p:nvSpPr>
          <p:cNvPr id="348" name="Google Shape;348;p51"/>
          <p:cNvSpPr txBox="1"/>
          <p:nvPr>
            <p:ph type="ctrTitle"/>
          </p:nvPr>
        </p:nvSpPr>
        <p:spPr>
          <a:xfrm>
            <a:off x="715100" y="818183"/>
            <a:ext cx="4284000" cy="98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Thank you!</a:t>
            </a:r>
            <a:endParaRPr/>
          </a:p>
        </p:txBody>
      </p:sp>
      <p:pic>
        <p:nvPicPr>
          <p:cNvPr id="349" name="Google Shape;349;p51"/>
          <p:cNvPicPr preferRelativeResize="0"/>
          <p:nvPr/>
        </p:nvPicPr>
        <p:blipFill rotWithShape="1">
          <a:blip r:embed="rId3">
            <a:alphaModFix/>
          </a:blip>
          <a:srcRect b="7227" l="0" r="0" t="0"/>
          <a:stretch/>
        </p:blipFill>
        <p:spPr>
          <a:xfrm>
            <a:off x="5397361" y="687400"/>
            <a:ext cx="3031528" cy="3771275"/>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52"/>
          <p:cNvSpPr txBox="1"/>
          <p:nvPr>
            <p:ph type="title"/>
          </p:nvPr>
        </p:nvSpPr>
        <p:spPr>
          <a:xfrm>
            <a:off x="720000" y="445025"/>
            <a:ext cx="7704000" cy="64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2"/>
                </a:solidFill>
              </a:rPr>
              <a:t>References</a:t>
            </a:r>
            <a:endParaRPr>
              <a:solidFill>
                <a:schemeClr val="accent2"/>
              </a:solidFill>
            </a:endParaRPr>
          </a:p>
        </p:txBody>
      </p:sp>
      <p:sp>
        <p:nvSpPr>
          <p:cNvPr id="355" name="Google Shape;355;p52"/>
          <p:cNvSpPr txBox="1"/>
          <p:nvPr>
            <p:ph idx="1" type="body"/>
          </p:nvPr>
        </p:nvSpPr>
        <p:spPr>
          <a:xfrm>
            <a:off x="720000" y="1091525"/>
            <a:ext cx="7704000" cy="36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https://www.abeezarsarela.co.uk/services/acid-reflux-surgery/nissen-fundoplication/</a:t>
            </a:r>
            <a:endParaRPr/>
          </a:p>
          <a:p>
            <a:pPr indent="0" lvl="0" marL="0" rtl="0" algn="l">
              <a:spcBef>
                <a:spcPts val="0"/>
              </a:spcBef>
              <a:spcAft>
                <a:spcPts val="0"/>
              </a:spcAft>
              <a:buNone/>
            </a:pPr>
            <a:r>
              <a:rPr lang="en">
                <a:solidFill>
                  <a:srgbClr val="212121"/>
                </a:solidFill>
                <a:latin typeface="Roboto"/>
                <a:ea typeface="Roboto"/>
                <a:cs typeface="Roboto"/>
                <a:sym typeface="Roboto"/>
              </a:rPr>
              <a:t>Lee Y, Tahir U, Tessier L, et al. Long-term outcomes following Dor, Toupet, and Nissen fundoplication: a network meta-analysis of randomized controlled trials. </a:t>
            </a:r>
            <a:r>
              <a:rPr i="1" lang="en">
                <a:solidFill>
                  <a:srgbClr val="212121"/>
                </a:solidFill>
                <a:latin typeface="Roboto"/>
                <a:ea typeface="Roboto"/>
                <a:cs typeface="Roboto"/>
                <a:sym typeface="Roboto"/>
              </a:rPr>
              <a:t>Surg Endosc</a:t>
            </a:r>
            <a:r>
              <a:rPr lang="en">
                <a:solidFill>
                  <a:srgbClr val="212121"/>
                </a:solidFill>
                <a:latin typeface="Roboto"/>
                <a:ea typeface="Roboto"/>
                <a:cs typeface="Roboto"/>
                <a:sym typeface="Roboto"/>
              </a:rPr>
              <a:t>. 2023;37(7):5052-5064. doi:10.1007/s00464-023-10151-5</a:t>
            </a:r>
            <a:endParaRPr>
              <a:solidFill>
                <a:srgbClr val="212121"/>
              </a:solidFill>
              <a:latin typeface="Roboto"/>
              <a:ea typeface="Roboto"/>
              <a:cs typeface="Roboto"/>
              <a:sym typeface="Roboto"/>
            </a:endParaRPr>
          </a:p>
          <a:p>
            <a:pPr indent="0" lvl="0" marL="0" rtl="0" algn="l">
              <a:spcBef>
                <a:spcPts val="0"/>
              </a:spcBef>
              <a:spcAft>
                <a:spcPts val="0"/>
              </a:spcAft>
              <a:buNone/>
            </a:pPr>
            <a:r>
              <a:rPr lang="en" u="sng">
                <a:solidFill>
                  <a:schemeClr val="hlink"/>
                </a:solidFill>
                <a:latin typeface="Roboto"/>
                <a:ea typeface="Roboto"/>
                <a:cs typeface="Roboto"/>
                <a:sym typeface="Roboto"/>
                <a:hlinkClick r:id="rId4"/>
              </a:rPr>
              <a:t>https://next.amboss.com/us/article/Dg01x2?q=fundoplication#Z496ee96043ad1b953dc0742fd7a99ab4</a:t>
            </a:r>
            <a:endParaRPr>
              <a:solidFill>
                <a:srgbClr val="212121"/>
              </a:solidFill>
              <a:latin typeface="Roboto"/>
              <a:ea typeface="Roboto"/>
              <a:cs typeface="Roboto"/>
              <a:sym typeface="Roboto"/>
            </a:endParaRPr>
          </a:p>
          <a:p>
            <a:pPr indent="0" lvl="0" marL="0" rtl="0" algn="l">
              <a:spcBef>
                <a:spcPts val="0"/>
              </a:spcBef>
              <a:spcAft>
                <a:spcPts val="0"/>
              </a:spcAft>
              <a:buNone/>
            </a:pPr>
            <a:r>
              <a:rPr lang="en">
                <a:solidFill>
                  <a:srgbClr val="212121"/>
                </a:solidFill>
                <a:latin typeface="Roboto"/>
                <a:ea typeface="Roboto"/>
                <a:cs typeface="Roboto"/>
                <a:sym typeface="Roboto"/>
              </a:rPr>
              <a:t>Trad KS, Barnes WE, Prevou ER, et al. The TEMPO Trial at 5 Years: Transoral Fundoplication (TIF 2.0) Is Safe, Durable, and Cost-effective. </a:t>
            </a:r>
            <a:r>
              <a:rPr i="1" lang="en">
                <a:solidFill>
                  <a:srgbClr val="212121"/>
                </a:solidFill>
                <a:latin typeface="Roboto"/>
                <a:ea typeface="Roboto"/>
                <a:cs typeface="Roboto"/>
                <a:sym typeface="Roboto"/>
              </a:rPr>
              <a:t>Surg Innov</a:t>
            </a:r>
            <a:r>
              <a:rPr lang="en">
                <a:solidFill>
                  <a:srgbClr val="212121"/>
                </a:solidFill>
                <a:latin typeface="Roboto"/>
                <a:ea typeface="Roboto"/>
                <a:cs typeface="Roboto"/>
                <a:sym typeface="Roboto"/>
              </a:rPr>
              <a:t>. 2018;25(2):149-157. doi:10.1177/1553350618755214</a:t>
            </a:r>
            <a:endParaRPr>
              <a:solidFill>
                <a:srgbClr val="212121"/>
              </a:solidFill>
              <a:latin typeface="Roboto"/>
              <a:ea typeface="Roboto"/>
              <a:cs typeface="Roboto"/>
              <a:sym typeface="Roboto"/>
            </a:endParaRPr>
          </a:p>
          <a:p>
            <a:pPr indent="0" lvl="0" marL="0" rtl="0" algn="l">
              <a:spcBef>
                <a:spcPts val="0"/>
              </a:spcBef>
              <a:spcAft>
                <a:spcPts val="0"/>
              </a:spcAft>
              <a:buNone/>
            </a:pPr>
            <a:r>
              <a:rPr lang="en">
                <a:solidFill>
                  <a:srgbClr val="212121"/>
                </a:solidFill>
                <a:latin typeface="Roboto"/>
                <a:ea typeface="Roboto"/>
                <a:cs typeface="Roboto"/>
                <a:sym typeface="Roboto"/>
              </a:rPr>
              <a:t>https://link.springer.com/article/10.1007/s11605-023-05797-4</a:t>
            </a:r>
            <a:endParaRPr>
              <a:solidFill>
                <a:srgbClr val="212121"/>
              </a:solidFill>
              <a:latin typeface="Roboto"/>
              <a:ea typeface="Roboto"/>
              <a:cs typeface="Roboto"/>
              <a:sym typeface="Roboto"/>
            </a:endParaRPr>
          </a:p>
          <a:p>
            <a:pPr indent="0" lvl="0" marL="0" rtl="0" algn="l">
              <a:spcBef>
                <a:spcPts val="0"/>
              </a:spcBef>
              <a:spcAft>
                <a:spcPts val="0"/>
              </a:spcAft>
              <a:buNone/>
            </a:pPr>
            <a:r>
              <a:t/>
            </a:r>
            <a:endParaRPr>
              <a:solidFill>
                <a:srgbClr val="212121"/>
              </a:solidFill>
              <a:latin typeface="Roboto"/>
              <a:ea typeface="Roboto"/>
              <a:cs typeface="Roboto"/>
              <a:sym typeface="Roboto"/>
            </a:endParaRPr>
          </a:p>
          <a:p>
            <a:pPr indent="0" lvl="0" marL="0" rtl="0" algn="l">
              <a:spcBef>
                <a:spcPts val="0"/>
              </a:spcBef>
              <a:spcAft>
                <a:spcPts val="0"/>
              </a:spcAft>
              <a:buNone/>
            </a:pPr>
            <a:r>
              <a:t/>
            </a:r>
            <a:endParaRPr>
              <a:solidFill>
                <a:srgbClr val="212121"/>
              </a:solidFill>
              <a:latin typeface="Roboto"/>
              <a:ea typeface="Roboto"/>
              <a:cs typeface="Roboto"/>
              <a:sym typeface="Robot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359" name="Shape 359"/>
        <p:cNvGrpSpPr/>
        <p:nvPr/>
      </p:nvGrpSpPr>
      <p:grpSpPr>
        <a:xfrm>
          <a:off x="0" y="0"/>
          <a:ext cx="0" cy="0"/>
          <a:chOff x="0" y="0"/>
          <a:chExt cx="0" cy="0"/>
        </a:xfrm>
      </p:grpSpPr>
      <p:pic>
        <p:nvPicPr>
          <p:cNvPr id="360" name="Google Shape;360;p53">
            <a:hlinkClick r:id="rId3"/>
          </p:cNvPr>
          <p:cNvPicPr preferRelativeResize="0"/>
          <p:nvPr/>
        </p:nvPicPr>
        <p:blipFill>
          <a:blip r:embed="rId4">
            <a:alphaModFix/>
          </a:blip>
          <a:stretch>
            <a:fillRect/>
          </a:stretch>
        </p:blipFill>
        <p:spPr>
          <a:xfrm>
            <a:off x="3451063" y="2123075"/>
            <a:ext cx="2241874" cy="8973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8"/>
          <p:cNvSpPr txBox="1"/>
          <p:nvPr>
            <p:ph type="title"/>
          </p:nvPr>
        </p:nvSpPr>
        <p:spPr>
          <a:xfrm>
            <a:off x="720000" y="597425"/>
            <a:ext cx="7704000" cy="64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2"/>
                </a:solidFill>
              </a:rPr>
              <a:t>Symptoms</a:t>
            </a:r>
            <a:endParaRPr>
              <a:solidFill>
                <a:schemeClr val="accent2"/>
              </a:solidFill>
            </a:endParaRPr>
          </a:p>
        </p:txBody>
      </p:sp>
      <p:sp>
        <p:nvSpPr>
          <p:cNvPr id="158" name="Google Shape;158;p28"/>
          <p:cNvSpPr txBox="1"/>
          <p:nvPr>
            <p:ph idx="1" type="body"/>
          </p:nvPr>
        </p:nvSpPr>
        <p:spPr>
          <a:xfrm>
            <a:off x="720000" y="1304875"/>
            <a:ext cx="7704000" cy="32904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Epigastric or substernal pain</a:t>
            </a:r>
            <a:endParaRPr sz="1900"/>
          </a:p>
          <a:p>
            <a:pPr indent="-349250" lvl="0" marL="457200" rtl="0" algn="l">
              <a:spcBef>
                <a:spcPts val="0"/>
              </a:spcBef>
              <a:spcAft>
                <a:spcPts val="0"/>
              </a:spcAft>
              <a:buSzPts val="1900"/>
              <a:buChar char="★"/>
            </a:pPr>
            <a:r>
              <a:rPr lang="en" sz="1900"/>
              <a:t>Early satiety</a:t>
            </a:r>
            <a:endParaRPr sz="1900"/>
          </a:p>
          <a:p>
            <a:pPr indent="-349250" lvl="0" marL="457200" rtl="0" algn="l">
              <a:spcBef>
                <a:spcPts val="0"/>
              </a:spcBef>
              <a:spcAft>
                <a:spcPts val="0"/>
              </a:spcAft>
              <a:buSzPts val="1900"/>
              <a:buChar char="★"/>
            </a:pPr>
            <a:r>
              <a:rPr lang="en" sz="1900"/>
              <a:t>Nausea or vomiting</a:t>
            </a:r>
            <a:endParaRPr sz="1900"/>
          </a:p>
          <a:p>
            <a:pPr indent="-349250" lvl="0" marL="457200" rtl="0" algn="l">
              <a:spcBef>
                <a:spcPts val="0"/>
              </a:spcBef>
              <a:spcAft>
                <a:spcPts val="0"/>
              </a:spcAft>
              <a:buSzPts val="1900"/>
              <a:buChar char="★"/>
            </a:pPr>
            <a:r>
              <a:rPr lang="en" sz="1900"/>
              <a:t>Postprandial</a:t>
            </a:r>
            <a:r>
              <a:rPr lang="en" sz="1900"/>
              <a:t> dyspnea</a:t>
            </a:r>
            <a:endParaRPr sz="1900"/>
          </a:p>
          <a:p>
            <a:pPr indent="-349250" lvl="0" marL="457200" rtl="0" algn="l">
              <a:spcBef>
                <a:spcPts val="0"/>
              </a:spcBef>
              <a:spcAft>
                <a:spcPts val="0"/>
              </a:spcAft>
              <a:buSzPts val="1900"/>
              <a:buChar char="★"/>
            </a:pPr>
            <a:r>
              <a:rPr lang="en" sz="1900"/>
              <a:t>Retching</a:t>
            </a:r>
            <a:endParaRPr sz="1900"/>
          </a:p>
          <a:p>
            <a:pPr indent="-349250" lvl="0" marL="457200" rtl="0" algn="l">
              <a:spcBef>
                <a:spcPts val="0"/>
              </a:spcBef>
              <a:spcAft>
                <a:spcPts val="0"/>
              </a:spcAft>
              <a:buSzPts val="1900"/>
              <a:buChar char="★"/>
            </a:pPr>
            <a:r>
              <a:rPr lang="en" sz="1900"/>
              <a:t>GERD symptoms</a:t>
            </a:r>
            <a:endParaRPr sz="1900"/>
          </a:p>
        </p:txBody>
      </p:sp>
      <p:pic>
        <p:nvPicPr>
          <p:cNvPr id="159" name="Google Shape;159;p28"/>
          <p:cNvPicPr preferRelativeResize="0"/>
          <p:nvPr/>
        </p:nvPicPr>
        <p:blipFill>
          <a:blip r:embed="rId3">
            <a:alphaModFix/>
          </a:blip>
          <a:stretch>
            <a:fillRect/>
          </a:stretch>
        </p:blipFill>
        <p:spPr>
          <a:xfrm>
            <a:off x="5518676" y="1350049"/>
            <a:ext cx="2211275" cy="2443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9"/>
          <p:cNvSpPr txBox="1"/>
          <p:nvPr>
            <p:ph type="title"/>
          </p:nvPr>
        </p:nvSpPr>
        <p:spPr>
          <a:xfrm>
            <a:off x="4278600" y="2350053"/>
            <a:ext cx="4150200" cy="135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Diagnosis and Classification</a:t>
            </a:r>
            <a:endParaRPr/>
          </a:p>
        </p:txBody>
      </p:sp>
      <p:sp>
        <p:nvSpPr>
          <p:cNvPr id="165" name="Google Shape;165;p29"/>
          <p:cNvSpPr txBox="1"/>
          <p:nvPr>
            <p:ph idx="2" type="title"/>
          </p:nvPr>
        </p:nvSpPr>
        <p:spPr>
          <a:xfrm>
            <a:off x="4278600" y="981747"/>
            <a:ext cx="1460700" cy="8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02</a:t>
            </a:r>
            <a:endParaRPr/>
          </a:p>
        </p:txBody>
      </p:sp>
      <p:cxnSp>
        <p:nvCxnSpPr>
          <p:cNvPr id="166" name="Google Shape;166;p29"/>
          <p:cNvCxnSpPr/>
          <p:nvPr/>
        </p:nvCxnSpPr>
        <p:spPr>
          <a:xfrm>
            <a:off x="4335364" y="2086800"/>
            <a:ext cx="3846900" cy="0"/>
          </a:xfrm>
          <a:prstGeom prst="straightConnector1">
            <a:avLst/>
          </a:prstGeom>
          <a:noFill/>
          <a:ln cap="flat" cmpd="sng" w="9525">
            <a:solidFill>
              <a:schemeClr val="dk1"/>
            </a:solidFill>
            <a:prstDash val="solid"/>
            <a:round/>
            <a:headEnd len="med" w="med" type="none"/>
            <a:tailEnd len="med" w="med" type="none"/>
          </a:ln>
        </p:spPr>
      </p:cxnSp>
      <p:pic>
        <p:nvPicPr>
          <p:cNvPr id="167" name="Google Shape;167;p29"/>
          <p:cNvPicPr preferRelativeResize="0"/>
          <p:nvPr/>
        </p:nvPicPr>
        <p:blipFill>
          <a:blip r:embed="rId3">
            <a:alphaModFix/>
          </a:blip>
          <a:stretch>
            <a:fillRect/>
          </a:stretch>
        </p:blipFill>
        <p:spPr>
          <a:xfrm>
            <a:off x="713525" y="685250"/>
            <a:ext cx="3093825" cy="3773000"/>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0"/>
          <p:cNvSpPr txBox="1"/>
          <p:nvPr>
            <p:ph type="title"/>
          </p:nvPr>
        </p:nvSpPr>
        <p:spPr>
          <a:xfrm>
            <a:off x="720000" y="733775"/>
            <a:ext cx="4123800" cy="646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accent2"/>
                </a:solidFill>
              </a:rPr>
              <a:t>Diagnostic Studies</a:t>
            </a:r>
            <a:endParaRPr>
              <a:solidFill>
                <a:schemeClr val="accent2"/>
              </a:solidFill>
            </a:endParaRPr>
          </a:p>
        </p:txBody>
      </p:sp>
      <p:sp>
        <p:nvSpPr>
          <p:cNvPr id="173" name="Google Shape;173;p30"/>
          <p:cNvSpPr txBox="1"/>
          <p:nvPr>
            <p:ph idx="1" type="subTitle"/>
          </p:nvPr>
        </p:nvSpPr>
        <p:spPr>
          <a:xfrm>
            <a:off x="720000" y="1362125"/>
            <a:ext cx="2430000" cy="9600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Barium Swallow</a:t>
            </a:r>
            <a:endParaRPr sz="1900"/>
          </a:p>
          <a:p>
            <a:pPr indent="-349250" lvl="0" marL="457200" rtl="0" algn="l">
              <a:spcBef>
                <a:spcPts val="0"/>
              </a:spcBef>
              <a:spcAft>
                <a:spcPts val="0"/>
              </a:spcAft>
              <a:buSzPts val="1900"/>
              <a:buChar char="★"/>
            </a:pPr>
            <a:r>
              <a:rPr lang="en" sz="1900"/>
              <a:t>Endoscopy</a:t>
            </a:r>
            <a:endParaRPr sz="1900"/>
          </a:p>
          <a:p>
            <a:pPr indent="-349250" lvl="0" marL="457200" rtl="0" algn="l">
              <a:spcBef>
                <a:spcPts val="0"/>
              </a:spcBef>
              <a:spcAft>
                <a:spcPts val="0"/>
              </a:spcAft>
              <a:buSzPts val="1900"/>
              <a:buChar char="★"/>
            </a:pPr>
            <a:r>
              <a:rPr lang="en" sz="1900"/>
              <a:t>(Chest x-ray)</a:t>
            </a:r>
            <a:endParaRPr sz="1900"/>
          </a:p>
          <a:p>
            <a:pPr indent="-349250" lvl="0" marL="457200" rtl="0" algn="l">
              <a:spcBef>
                <a:spcPts val="0"/>
              </a:spcBef>
              <a:spcAft>
                <a:spcPts val="0"/>
              </a:spcAft>
              <a:buSzPts val="1900"/>
              <a:buChar char="★"/>
            </a:pPr>
            <a:r>
              <a:rPr lang="en" sz="1900"/>
              <a:t>(Esophageal manometry)</a:t>
            </a:r>
            <a:endParaRPr sz="1900"/>
          </a:p>
        </p:txBody>
      </p:sp>
      <p:pic>
        <p:nvPicPr>
          <p:cNvPr id="174" name="Google Shape;174;p30"/>
          <p:cNvPicPr preferRelativeResize="0"/>
          <p:nvPr/>
        </p:nvPicPr>
        <p:blipFill>
          <a:blip r:embed="rId3">
            <a:alphaModFix/>
          </a:blip>
          <a:stretch>
            <a:fillRect/>
          </a:stretch>
        </p:blipFill>
        <p:spPr>
          <a:xfrm>
            <a:off x="5831500" y="505000"/>
            <a:ext cx="2753900" cy="2847875"/>
          </a:xfrm>
          <a:prstGeom prst="rect">
            <a:avLst/>
          </a:prstGeom>
          <a:noFill/>
          <a:ln>
            <a:noFill/>
          </a:ln>
        </p:spPr>
      </p:pic>
      <p:pic>
        <p:nvPicPr>
          <p:cNvPr id="175" name="Google Shape;175;p30"/>
          <p:cNvPicPr preferRelativeResize="0"/>
          <p:nvPr/>
        </p:nvPicPr>
        <p:blipFill>
          <a:blip r:embed="rId4">
            <a:alphaModFix/>
          </a:blip>
          <a:stretch>
            <a:fillRect/>
          </a:stretch>
        </p:blipFill>
        <p:spPr>
          <a:xfrm>
            <a:off x="2968550" y="1747300"/>
            <a:ext cx="2858049" cy="29015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pic>
        <p:nvPicPr>
          <p:cNvPr id="180" name="Google Shape;180;p31"/>
          <p:cNvPicPr preferRelativeResize="0"/>
          <p:nvPr/>
        </p:nvPicPr>
        <p:blipFill>
          <a:blip r:embed="rId3">
            <a:alphaModFix/>
          </a:blip>
          <a:stretch>
            <a:fillRect/>
          </a:stretch>
        </p:blipFill>
        <p:spPr>
          <a:xfrm>
            <a:off x="152400" y="1066325"/>
            <a:ext cx="8839200" cy="301085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pic>
        <p:nvPicPr>
          <p:cNvPr id="185" name="Google Shape;185;p32"/>
          <p:cNvPicPr preferRelativeResize="0"/>
          <p:nvPr/>
        </p:nvPicPr>
        <p:blipFill>
          <a:blip r:embed="rId3">
            <a:alphaModFix/>
          </a:blip>
          <a:stretch>
            <a:fillRect/>
          </a:stretch>
        </p:blipFill>
        <p:spPr>
          <a:xfrm>
            <a:off x="715100" y="688850"/>
            <a:ext cx="3090673" cy="3772003"/>
          </a:xfrm>
          <a:prstGeom prst="rect">
            <a:avLst/>
          </a:prstGeom>
          <a:noFill/>
          <a:ln cap="flat" cmpd="sng" w="9525">
            <a:solidFill>
              <a:schemeClr val="dk1"/>
            </a:solidFill>
            <a:prstDash val="solid"/>
            <a:round/>
            <a:headEnd len="sm" w="sm" type="none"/>
            <a:tailEnd len="sm" w="sm" type="none"/>
          </a:ln>
        </p:spPr>
      </p:pic>
      <p:sp>
        <p:nvSpPr>
          <p:cNvPr id="186" name="Google Shape;186;p32"/>
          <p:cNvSpPr txBox="1"/>
          <p:nvPr>
            <p:ph type="title"/>
          </p:nvPr>
        </p:nvSpPr>
        <p:spPr>
          <a:xfrm>
            <a:off x="4278600" y="2350053"/>
            <a:ext cx="4150200" cy="135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Indications for Surgery</a:t>
            </a:r>
            <a:endParaRPr/>
          </a:p>
        </p:txBody>
      </p:sp>
      <p:sp>
        <p:nvSpPr>
          <p:cNvPr id="187" name="Google Shape;187;p32"/>
          <p:cNvSpPr txBox="1"/>
          <p:nvPr>
            <p:ph idx="2" type="title"/>
          </p:nvPr>
        </p:nvSpPr>
        <p:spPr>
          <a:xfrm>
            <a:off x="4278600" y="981747"/>
            <a:ext cx="1460700" cy="8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03</a:t>
            </a:r>
            <a:endParaRPr/>
          </a:p>
        </p:txBody>
      </p:sp>
      <p:cxnSp>
        <p:nvCxnSpPr>
          <p:cNvPr id="188" name="Google Shape;188;p32"/>
          <p:cNvCxnSpPr/>
          <p:nvPr/>
        </p:nvCxnSpPr>
        <p:spPr>
          <a:xfrm>
            <a:off x="4335364" y="2086800"/>
            <a:ext cx="3846900" cy="0"/>
          </a:xfrm>
          <a:prstGeom prst="straightConnector1">
            <a:avLst/>
          </a:prstGeom>
          <a:noFill/>
          <a:ln cap="flat" cmpd="sng" w="9525">
            <a:solidFill>
              <a:schemeClr val="dk1"/>
            </a:solidFill>
            <a:prstDash val="solid"/>
            <a:round/>
            <a:headEnd len="med" w="med" type="none"/>
            <a:tailEnd len="med" w="med"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3"/>
          <p:cNvSpPr txBox="1"/>
          <p:nvPr>
            <p:ph type="title"/>
          </p:nvPr>
        </p:nvSpPr>
        <p:spPr>
          <a:xfrm>
            <a:off x="720000" y="445025"/>
            <a:ext cx="7704000" cy="64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2"/>
                </a:solidFill>
              </a:rPr>
              <a:t>Surgical Indications</a:t>
            </a:r>
            <a:endParaRPr>
              <a:solidFill>
                <a:schemeClr val="accent2"/>
              </a:solidFill>
            </a:endParaRPr>
          </a:p>
        </p:txBody>
      </p:sp>
      <p:sp>
        <p:nvSpPr>
          <p:cNvPr id="194" name="Google Shape;194;p33"/>
          <p:cNvSpPr txBox="1"/>
          <p:nvPr>
            <p:ph idx="1" type="body"/>
          </p:nvPr>
        </p:nvSpPr>
        <p:spPr>
          <a:xfrm>
            <a:off x="720000" y="1152475"/>
            <a:ext cx="7704000" cy="32904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Refractory to medical management (PPIs/H2 blockers)</a:t>
            </a:r>
            <a:endParaRPr sz="1900"/>
          </a:p>
          <a:p>
            <a:pPr indent="-349250" lvl="0" marL="457200" rtl="0" algn="l">
              <a:spcBef>
                <a:spcPts val="0"/>
              </a:spcBef>
              <a:spcAft>
                <a:spcPts val="0"/>
              </a:spcAft>
              <a:buSzPts val="1900"/>
              <a:buChar char="★"/>
            </a:pPr>
            <a:r>
              <a:rPr lang="en" sz="1900"/>
              <a:t>Complications despite treatment</a:t>
            </a:r>
            <a:endParaRPr sz="1900"/>
          </a:p>
          <a:p>
            <a:pPr indent="-349250" lvl="1" marL="914400" rtl="0" algn="l">
              <a:spcBef>
                <a:spcPts val="0"/>
              </a:spcBef>
              <a:spcAft>
                <a:spcPts val="0"/>
              </a:spcAft>
              <a:buSzPts val="1900"/>
              <a:buChar char="○"/>
            </a:pPr>
            <a:r>
              <a:rPr lang="en" sz="1900"/>
              <a:t>Esophagitis</a:t>
            </a:r>
            <a:endParaRPr sz="1900"/>
          </a:p>
          <a:p>
            <a:pPr indent="-349250" lvl="1" marL="914400" rtl="0" algn="l">
              <a:spcBef>
                <a:spcPts val="0"/>
              </a:spcBef>
              <a:spcAft>
                <a:spcPts val="0"/>
              </a:spcAft>
              <a:buSzPts val="1900"/>
              <a:buChar char="○"/>
            </a:pPr>
            <a:r>
              <a:rPr lang="en" sz="1900"/>
              <a:t>Strictures</a:t>
            </a:r>
            <a:endParaRPr sz="1900"/>
          </a:p>
          <a:p>
            <a:pPr indent="-349250" lvl="1" marL="914400" rtl="0" algn="l">
              <a:spcBef>
                <a:spcPts val="0"/>
              </a:spcBef>
              <a:spcAft>
                <a:spcPts val="0"/>
              </a:spcAft>
              <a:buSzPts val="1900"/>
              <a:buChar char="○"/>
            </a:pPr>
            <a:r>
              <a:rPr lang="en" sz="1900"/>
              <a:t>Aspiration</a:t>
            </a:r>
            <a:endParaRPr sz="1900"/>
          </a:p>
          <a:p>
            <a:pPr indent="-349250" lvl="0" marL="457200" rtl="0" algn="l">
              <a:spcBef>
                <a:spcPts val="0"/>
              </a:spcBef>
              <a:spcAft>
                <a:spcPts val="0"/>
              </a:spcAft>
              <a:buSzPts val="1900"/>
              <a:buChar char="★"/>
            </a:pPr>
            <a:r>
              <a:rPr lang="en" sz="1900"/>
              <a:t>Large size hiatal hernia</a:t>
            </a:r>
            <a:endParaRPr sz="1900"/>
          </a:p>
          <a:p>
            <a:pPr indent="-349250" lvl="0" marL="457200" rtl="0" algn="l">
              <a:spcBef>
                <a:spcPts val="0"/>
              </a:spcBef>
              <a:spcAft>
                <a:spcPts val="0"/>
              </a:spcAft>
              <a:buSzPts val="1900"/>
              <a:buChar char="★"/>
            </a:pPr>
            <a:r>
              <a:rPr lang="en" sz="1900"/>
              <a:t>Paraesophageal hernia</a:t>
            </a:r>
            <a:endParaRPr sz="19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4"/>
          <p:cNvSpPr txBox="1"/>
          <p:nvPr>
            <p:ph type="title"/>
          </p:nvPr>
        </p:nvSpPr>
        <p:spPr>
          <a:xfrm>
            <a:off x="4278600" y="2350053"/>
            <a:ext cx="4150200" cy="135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Surgical Repair</a:t>
            </a:r>
            <a:endParaRPr/>
          </a:p>
        </p:txBody>
      </p:sp>
      <p:sp>
        <p:nvSpPr>
          <p:cNvPr id="200" name="Google Shape;200;p34"/>
          <p:cNvSpPr txBox="1"/>
          <p:nvPr>
            <p:ph idx="2" type="title"/>
          </p:nvPr>
        </p:nvSpPr>
        <p:spPr>
          <a:xfrm>
            <a:off x="4278600" y="981747"/>
            <a:ext cx="1460700" cy="8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04</a:t>
            </a:r>
            <a:endParaRPr/>
          </a:p>
        </p:txBody>
      </p:sp>
      <p:cxnSp>
        <p:nvCxnSpPr>
          <p:cNvPr id="201" name="Google Shape;201;p34"/>
          <p:cNvCxnSpPr/>
          <p:nvPr/>
        </p:nvCxnSpPr>
        <p:spPr>
          <a:xfrm>
            <a:off x="4335364" y="2086800"/>
            <a:ext cx="3846900" cy="0"/>
          </a:xfrm>
          <a:prstGeom prst="straightConnector1">
            <a:avLst/>
          </a:prstGeom>
          <a:noFill/>
          <a:ln cap="flat" cmpd="sng" w="9525">
            <a:solidFill>
              <a:schemeClr val="dk1"/>
            </a:solidFill>
            <a:prstDash val="solid"/>
            <a:round/>
            <a:headEnd len="med" w="med" type="none"/>
            <a:tailEnd len="med" w="med" type="none"/>
          </a:ln>
        </p:spPr>
      </p:cxnSp>
      <p:pic>
        <p:nvPicPr>
          <p:cNvPr id="202" name="Google Shape;202;p34"/>
          <p:cNvPicPr preferRelativeResize="0"/>
          <p:nvPr/>
        </p:nvPicPr>
        <p:blipFill>
          <a:blip r:embed="rId3">
            <a:alphaModFix/>
          </a:blip>
          <a:stretch>
            <a:fillRect/>
          </a:stretch>
        </p:blipFill>
        <p:spPr>
          <a:xfrm>
            <a:off x="713525" y="685250"/>
            <a:ext cx="3093825" cy="3773000"/>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Hiatal Hernia Disease by Slidesgo">
  <a:themeElements>
    <a:clrScheme name="Simple Light">
      <a:dk1>
        <a:srgbClr val="191919"/>
      </a:dk1>
      <a:lt1>
        <a:srgbClr val="FFFFFF"/>
      </a:lt1>
      <a:dk2>
        <a:srgbClr val="EFEFEF"/>
      </a:dk2>
      <a:lt2>
        <a:srgbClr val="F0D9DC"/>
      </a:lt2>
      <a:accent1>
        <a:srgbClr val="E1B1B9"/>
      </a:accent1>
      <a:accent2>
        <a:srgbClr val="C24F71"/>
      </a:accent2>
      <a:accent3>
        <a:srgbClr val="EDA091"/>
      </a:accent3>
      <a:accent4>
        <a:srgbClr val="FFFFFF"/>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