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4" r:id="rId1"/>
    <p:sldMasterId id="2147483705" r:id="rId2"/>
  </p:sldMasterIdLst>
  <p:notesMasterIdLst>
    <p:notesMasterId r:id="rId22"/>
  </p:notes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</p:sldIdLst>
  <p:sldSz cx="9144000" cy="5143500" type="screen16x9"/>
  <p:notesSz cx="6858000" cy="9144000"/>
  <p:embeddedFontLst>
    <p:embeddedFont>
      <p:font typeface="Barlow" panose="00000500000000000000" pitchFamily="2" charset="0"/>
      <p:regular r:id="rId23"/>
      <p:bold r:id="rId24"/>
      <p:italic r:id="rId25"/>
      <p:boldItalic r:id="rId26"/>
    </p:embeddedFont>
    <p:embeddedFont>
      <p:font typeface="Barlow ExtraLight" panose="00000300000000000000" pitchFamily="2" charset="0"/>
      <p:regular r:id="rId27"/>
      <p:bold r:id="rId28"/>
      <p:italic r:id="rId29"/>
      <p:boldItalic r:id="rId30"/>
    </p:embeddedFont>
    <p:embeddedFont>
      <p:font typeface="Barlow Light" panose="00000400000000000000" pitchFamily="2" charset="0"/>
      <p:regular r:id="rId31"/>
      <p:bold r:id="rId32"/>
      <p:italic r:id="rId33"/>
      <p:boldItalic r:id="rId34"/>
    </p:embeddedFont>
    <p:embeddedFont>
      <p:font typeface="Barlow Medium" panose="00000600000000000000" pitchFamily="2" charset="0"/>
      <p:regular r:id="rId35"/>
      <p:bold r:id="rId36"/>
      <p:italic r:id="rId37"/>
      <p:boldItalic r:id="rId38"/>
    </p:embeddedFont>
    <p:embeddedFont>
      <p:font typeface="Hepta Slab" panose="020B0604020202020204" charset="0"/>
      <p:regular r:id="rId39"/>
      <p:bold r:id="rId40"/>
    </p:embeddedFont>
    <p:embeddedFont>
      <p:font typeface="Hepta Slab Light" panose="020B0604020202020204" charset="0"/>
      <p:regular r:id="rId41"/>
      <p:bold r:id="rId42"/>
    </p:embeddedFont>
    <p:embeddedFont>
      <p:font typeface="Hepta Slab Medium" panose="020B0604020202020204" charset="0"/>
      <p:regular r:id="rId43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6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1296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4a34ffc488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4a34ffc488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4a34ffc488_0_5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4a34ffc488_0_5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4a34ffc488_0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34a34ffc488_0_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34a34ffc488_0_5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34a34ffc488_0_5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4a34ffc488_0_5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34a34ffc488_0_5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4a34ffc488_0_5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34a34ffc488_0_5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4a34ffc488_0_5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34a34ffc488_0_5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4a34ffc488_0_5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34a34ffc488_0_5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4a34ffc488_0_5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34a34ffc488_0_5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4a34ffc488_0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34a34ffc488_0_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34a34ffc488_0_6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34a34ffc488_0_6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4a34ffc488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4a34ffc488_0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4a34ffc488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34a34ffc488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4a34ffc488_0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34a34ffc488_0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4a34ffc488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34a34ffc488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4a34ffc488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34a34ffc488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4a34ffc488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34a34ffc488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4a34ffc488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34a34ffc488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4a34ffc488_0_5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4a34ffc488_0_5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4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HEADER_1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_AND_BODY_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_AND_TWO_COLUMNS_1_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_ONLY_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_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_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■"/>
              <a:defRPr>
                <a:solidFill>
                  <a:schemeClr val="lt1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>
                <a:solidFill>
                  <a:schemeClr val="lt1"/>
                </a:solidFill>
              </a:defRPr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_1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2100" algn="ctr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8575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79400" algn="ctr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3050" algn="ctr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_2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CUSTOM_7_1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>
            <a:spLocks noGrp="1"/>
          </p:cNvSpPr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subTitle" idx="1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99" name="Google Shape;99;p25"/>
          <p:cNvSpPr txBox="1">
            <a:spLocks noGrp="1"/>
          </p:cNvSpPr>
          <p:nvPr>
            <p:ph type="subTitle" idx="2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3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subTitle" idx="4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subTitle" idx="5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subTitle" idx="6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">
  <p:cSld name="CUSTOM_8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>
            <a:endParaRPr/>
          </a:p>
        </p:txBody>
      </p:sp>
      <p:sp>
        <p:nvSpPr>
          <p:cNvPr id="107" name="Google Shape;107;p26"/>
          <p:cNvSpPr>
            <a:spLocks noGrp="1"/>
          </p:cNvSpPr>
          <p:nvPr>
            <p:ph type="pic" idx="2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ig ideas">
  <p:cSld name="CUSTOM_1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" name="Google Shape;111;p27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2" name="Google Shape;112;p27"/>
          <p:cNvSpPr txBox="1">
            <a:spLocks noGrp="1"/>
          </p:cNvSpPr>
          <p:nvPr>
            <p:ph type="body" idx="1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27"/>
          <p:cNvSpPr txBox="1">
            <a:spLocks noGrp="1"/>
          </p:cNvSpPr>
          <p:nvPr>
            <p:ph type="body" idx="2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>
            <a:endParaRPr/>
          </a:p>
        </p:txBody>
      </p:sp>
      <p:sp>
        <p:nvSpPr>
          <p:cNvPr id="114" name="Google Shape;114;p27"/>
          <p:cNvSpPr txBox="1">
            <a:spLocks noGrp="1"/>
          </p:cNvSpPr>
          <p:nvPr>
            <p:ph type="subTitle" idx="3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subTitle" idx="4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">
  <p:cSld name="CUSTOM_2_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8" name="Google Shape;118;p28"/>
          <p:cNvSpPr txBox="1">
            <a:spLocks noGrp="1"/>
          </p:cNvSpPr>
          <p:nvPr>
            <p:ph type="body" idx="1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28"/>
          <p:cNvSpPr txBox="1">
            <a:spLocks noGrp="1"/>
          </p:cNvSpPr>
          <p:nvPr>
            <p:ph type="body" idx="2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>
            <a:endParaRPr/>
          </a:p>
        </p:txBody>
      </p:sp>
      <p:sp>
        <p:nvSpPr>
          <p:cNvPr id="120" name="Google Shape;120;p28"/>
          <p:cNvSpPr txBox="1">
            <a:spLocks noGrp="1"/>
          </p:cNvSpPr>
          <p:nvPr>
            <p:ph type="body" idx="3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subTitle" idx="4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subTitle" idx="5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ubTitle" idx="6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big ideas">
  <p:cSld name="CUSTOM_3_1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7" name="Google Shape;127;p29"/>
          <p:cNvSpPr txBox="1">
            <a:spLocks noGrp="1"/>
          </p:cNvSpPr>
          <p:nvPr>
            <p:ph type="body" idx="1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29"/>
          <p:cNvSpPr txBox="1">
            <a:spLocks noGrp="1"/>
          </p:cNvSpPr>
          <p:nvPr>
            <p:ph type="body" idx="2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>
            <a:endParaRPr/>
          </a:p>
        </p:txBody>
      </p:sp>
      <p:sp>
        <p:nvSpPr>
          <p:cNvPr id="129" name="Google Shape;129;p29"/>
          <p:cNvSpPr txBox="1">
            <a:spLocks noGrp="1"/>
          </p:cNvSpPr>
          <p:nvPr>
            <p:ph type="body" idx="3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>
            <a:endParaRPr/>
          </a:p>
        </p:txBody>
      </p:sp>
      <p:sp>
        <p:nvSpPr>
          <p:cNvPr id="130" name="Google Shape;130;p29"/>
          <p:cNvSpPr txBox="1">
            <a:spLocks noGrp="1"/>
          </p:cNvSpPr>
          <p:nvPr>
            <p:ph type="body" idx="4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SzPts val="700"/>
              <a:buChar char="■"/>
              <a:defRPr/>
            </a:lvl9pPr>
          </a:lstStyle>
          <a:p>
            <a:endParaRPr/>
          </a:p>
        </p:txBody>
      </p:sp>
      <p:sp>
        <p:nvSpPr>
          <p:cNvPr id="131" name="Google Shape;131;p29"/>
          <p:cNvSpPr txBox="1">
            <a:spLocks noGrp="1"/>
          </p:cNvSpPr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2" name="Google Shape;132;p29"/>
          <p:cNvSpPr txBox="1">
            <a:spLocks noGrp="1"/>
          </p:cNvSpPr>
          <p:nvPr>
            <p:ph type="subTitle" idx="5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3" name="Google Shape;133;p29"/>
          <p:cNvSpPr txBox="1">
            <a:spLocks noGrp="1"/>
          </p:cNvSpPr>
          <p:nvPr>
            <p:ph type="subTitle" idx="6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4" name="Google Shape;134;p29"/>
          <p:cNvSpPr txBox="1">
            <a:spLocks noGrp="1"/>
          </p:cNvSpPr>
          <p:nvPr>
            <p:ph type="subTitle" idx="7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5" name="Google Shape;135;p29"/>
          <p:cNvSpPr txBox="1">
            <a:spLocks noGrp="1"/>
          </p:cNvSpPr>
          <p:nvPr>
            <p:ph type="subTitle" idx="8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">
  <p:cSld name="TITLE_ONLY_1_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9" name="Google Shape;139;p30"/>
          <p:cNvSpPr>
            <a:spLocks noGrp="1"/>
          </p:cNvSpPr>
          <p:nvPr>
            <p:ph type="pic" idx="2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toryboards">
  <p:cSld name="CUSTOM_4_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1"/>
          <p:cNvSpPr txBox="1">
            <a:spLocks noGrp="1"/>
          </p:cNvSpPr>
          <p:nvPr>
            <p:ph type="body" idx="1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2" name="Google Shape;142;p31"/>
          <p:cNvSpPr>
            <a:spLocks noGrp="1"/>
          </p:cNvSpPr>
          <p:nvPr>
            <p:ph type="pic" idx="2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31"/>
          <p:cNvSpPr>
            <a:spLocks noGrp="1"/>
          </p:cNvSpPr>
          <p:nvPr>
            <p:ph type="pic" idx="3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Google Shape;144;p31"/>
          <p:cNvSpPr txBox="1">
            <a:spLocks noGrp="1"/>
          </p:cNvSpPr>
          <p:nvPr>
            <p:ph type="body" idx="4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5" name="Google Shape;145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6" name="Google Shape;146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1"/>
          <p:cNvSpPr txBox="1">
            <a:spLocks noGrp="1"/>
          </p:cNvSpPr>
          <p:nvPr>
            <p:ph type="subTitle" idx="5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8" name="Google Shape;148;p31"/>
          <p:cNvSpPr txBox="1">
            <a:spLocks noGrp="1"/>
          </p:cNvSpPr>
          <p:nvPr>
            <p:ph type="subTitle" idx="6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storyboards">
  <p:cSld name="CUSTOM_4_1_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2"/>
          <p:cNvSpPr txBox="1">
            <a:spLocks noGrp="1"/>
          </p:cNvSpPr>
          <p:nvPr>
            <p:ph type="body" idx="1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51" name="Google Shape;151;p32"/>
          <p:cNvSpPr>
            <a:spLocks noGrp="1"/>
          </p:cNvSpPr>
          <p:nvPr>
            <p:ph type="pic" idx="2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52" name="Google Shape;152;p32"/>
          <p:cNvSpPr>
            <a:spLocks noGrp="1"/>
          </p:cNvSpPr>
          <p:nvPr>
            <p:ph type="pic" idx="3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53" name="Google Shape;153;p32"/>
          <p:cNvSpPr txBox="1">
            <a:spLocks noGrp="1"/>
          </p:cNvSpPr>
          <p:nvPr>
            <p:ph type="body" idx="4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54" name="Google Shape;154;p32"/>
          <p:cNvSpPr>
            <a:spLocks noGrp="1"/>
          </p:cNvSpPr>
          <p:nvPr>
            <p:ph type="pic" idx="5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55" name="Google Shape;155;p32"/>
          <p:cNvSpPr txBox="1">
            <a:spLocks noGrp="1"/>
          </p:cNvSpPr>
          <p:nvPr>
            <p:ph type="body" idx="6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56" name="Google Shape;156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7" name="Google Shape;157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2"/>
          <p:cNvSpPr txBox="1">
            <a:spLocks noGrp="1"/>
          </p:cNvSpPr>
          <p:nvPr>
            <p:ph type="subTitle" idx="7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9" name="Google Shape;159;p32"/>
          <p:cNvSpPr txBox="1">
            <a:spLocks noGrp="1"/>
          </p:cNvSpPr>
          <p:nvPr>
            <p:ph type="subTitle" idx="8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0" name="Google Shape;160;p32"/>
          <p:cNvSpPr txBox="1">
            <a:spLocks noGrp="1"/>
          </p:cNvSpPr>
          <p:nvPr>
            <p:ph type="subTitle" idx="9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only">
  <p:cSld name="CUSTOM_5_1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3"/>
          <p:cNvSpPr>
            <a:spLocks noGrp="1"/>
          </p:cNvSpPr>
          <p:nvPr>
            <p:ph type="pic" idx="2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  <p:sp>
        <p:nvSpPr>
          <p:cNvPr id="163" name="Google Shape;163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grid">
  <p:cSld name="CUSTOM_6_1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6" name="Google Shape;166;p34"/>
          <p:cNvSpPr>
            <a:spLocks noGrp="1"/>
          </p:cNvSpPr>
          <p:nvPr>
            <p:ph type="pic" idx="2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67" name="Google Shape;167;p34"/>
          <p:cNvSpPr>
            <a:spLocks noGrp="1"/>
          </p:cNvSpPr>
          <p:nvPr>
            <p:ph type="pic" idx="3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68" name="Google Shape;168;p34"/>
          <p:cNvSpPr>
            <a:spLocks noGrp="1"/>
          </p:cNvSpPr>
          <p:nvPr>
            <p:ph type="pic" idx="4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69" name="Google Shape;169;p34"/>
          <p:cNvSpPr>
            <a:spLocks noGrp="1"/>
          </p:cNvSpPr>
          <p:nvPr>
            <p:ph type="pic" idx="5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70" name="Google Shape;170;p34"/>
          <p:cNvSpPr>
            <a:spLocks noGrp="1"/>
          </p:cNvSpPr>
          <p:nvPr>
            <p:ph type="pic" idx="6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71" name="Google Shape;171;p34"/>
          <p:cNvSpPr>
            <a:spLocks noGrp="1"/>
          </p:cNvSpPr>
          <p:nvPr>
            <p:ph type="pic" idx="7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72" name="Google Shape;172;p34"/>
          <p:cNvSpPr txBox="1">
            <a:spLocks noGrp="1"/>
          </p:cNvSpPr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4"/>
          <p:cNvSpPr>
            <a:spLocks noGrp="1"/>
          </p:cNvSpPr>
          <p:nvPr>
            <p:ph type="pic" idx="8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74" name="Google Shape;174;p34"/>
          <p:cNvSpPr>
            <a:spLocks noGrp="1"/>
          </p:cNvSpPr>
          <p:nvPr>
            <p:ph type="pic" idx="9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75" name="Google Shape;175;p34"/>
          <p:cNvSpPr>
            <a:spLocks noGrp="1"/>
          </p:cNvSpPr>
          <p:nvPr>
            <p:ph type="pic" idx="13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64">
          <p15:clr>
            <a:srgbClr val="E46962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BLANK_1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5"/>
          <p:cNvSpPr txBox="1">
            <a:spLocks noGrp="1"/>
          </p:cNvSpPr>
          <p:nvPr>
            <p:ph type="title"/>
          </p:nvPr>
        </p:nvSpPr>
        <p:spPr>
          <a:xfrm>
            <a:off x="697350" y="2932550"/>
            <a:ext cx="7749300" cy="101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pta Slab Medium"/>
              <a:buNone/>
              <a:defRPr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178" name="Google Shape;178;p35"/>
          <p:cNvSpPr txBox="1">
            <a:spLocks noGrp="1"/>
          </p:cNvSpPr>
          <p:nvPr>
            <p:ph type="title" idx="2"/>
          </p:nvPr>
        </p:nvSpPr>
        <p:spPr>
          <a:xfrm>
            <a:off x="3278250" y="1194450"/>
            <a:ext cx="2587500" cy="19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800"/>
              <a:buNone/>
              <a:defRPr sz="128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800"/>
              <a:buNone/>
              <a:defRPr sz="12800"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800"/>
              <a:buNone/>
              <a:defRPr sz="12800"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800"/>
              <a:buNone/>
              <a:defRPr sz="12800"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800"/>
              <a:buNone/>
              <a:defRPr sz="12800"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800"/>
              <a:buNone/>
              <a:defRPr sz="12800"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800"/>
              <a:buNone/>
              <a:defRPr sz="12800"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800"/>
              <a:buNone/>
              <a:defRPr sz="12800"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800"/>
              <a:buNone/>
              <a:defRPr sz="12800"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79" name="Google Shape;179;p3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37">
          <p15:clr>
            <a:srgbClr val="E46962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secHead">
  <p:cSld name="SECTION_HEADER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6"/>
          <p:cNvSpPr txBox="1">
            <a:spLocks noGrp="1"/>
          </p:cNvSpPr>
          <p:nvPr>
            <p:ph type="title"/>
          </p:nvPr>
        </p:nvSpPr>
        <p:spPr>
          <a:xfrm>
            <a:off x="632850" y="1124700"/>
            <a:ext cx="7878300" cy="174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pta Slab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36"/>
          <p:cNvSpPr txBox="1">
            <a:spLocks noGrp="1"/>
          </p:cNvSpPr>
          <p:nvPr>
            <p:ph type="body" idx="1"/>
          </p:nvPr>
        </p:nvSpPr>
        <p:spPr>
          <a:xfrm>
            <a:off x="4064100" y="4335200"/>
            <a:ext cx="1015800" cy="2661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●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○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■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●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○"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■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●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○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■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83" name="Google Shape;183;p36"/>
          <p:cNvSpPr txBox="1">
            <a:spLocks noGrp="1"/>
          </p:cNvSpPr>
          <p:nvPr>
            <p:ph type="subTitle" idx="2"/>
          </p:nvPr>
        </p:nvSpPr>
        <p:spPr>
          <a:xfrm>
            <a:off x="2857500" y="2902000"/>
            <a:ext cx="37656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84" name="Google Shape;184;p3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/ Content" type="tx">
  <p:cSld name="TITLE_AND_BODY">
    <p:bg>
      <p:bgPr>
        <a:solidFill>
          <a:schemeClr val="accent4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7"/>
          <p:cNvSpPr txBox="1">
            <a:spLocks noGrp="1"/>
          </p:cNvSpPr>
          <p:nvPr>
            <p:ph type="subTitle" idx="1"/>
          </p:nvPr>
        </p:nvSpPr>
        <p:spPr>
          <a:xfrm>
            <a:off x="475075" y="309225"/>
            <a:ext cx="3655200" cy="3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87" name="Google Shape;187;p37"/>
          <p:cNvSpPr txBox="1">
            <a:spLocks noGrp="1"/>
          </p:cNvSpPr>
          <p:nvPr>
            <p:ph type="body" idx="2"/>
          </p:nvPr>
        </p:nvSpPr>
        <p:spPr>
          <a:xfrm>
            <a:off x="711097" y="980554"/>
            <a:ext cx="926100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●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1pPr>
            <a:lvl2pPr marL="914400" lvl="1" indent="-3175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2pPr>
            <a:lvl3pPr marL="1371600" lvl="2" indent="-3111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3pPr>
            <a:lvl4pPr marL="1828800" lvl="3" indent="-3048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4pPr>
            <a:lvl5pPr marL="2286000" lvl="4" indent="-2984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5pPr>
            <a:lvl6pPr marL="2743200" lvl="5" indent="-2921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6pPr>
            <a:lvl7pPr marL="3200400" lvl="6" indent="-2857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7pPr>
            <a:lvl8pPr marL="3657600" lvl="7" indent="-279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8pPr>
            <a:lvl9pPr marL="4114800" lvl="8" indent="-2730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9pPr>
          </a:lstStyle>
          <a:p>
            <a:endParaRPr/>
          </a:p>
        </p:txBody>
      </p:sp>
      <p:sp>
        <p:nvSpPr>
          <p:cNvPr id="188" name="Google Shape;188;p37"/>
          <p:cNvSpPr txBox="1">
            <a:spLocks noGrp="1"/>
          </p:cNvSpPr>
          <p:nvPr>
            <p:ph type="subTitle" idx="3"/>
          </p:nvPr>
        </p:nvSpPr>
        <p:spPr>
          <a:xfrm>
            <a:off x="1699221" y="980279"/>
            <a:ext cx="2362200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pta Slab Medium"/>
              <a:buNone/>
              <a:defRPr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89" name="Google Shape;189;p37"/>
          <p:cNvSpPr txBox="1">
            <a:spLocks noGrp="1"/>
          </p:cNvSpPr>
          <p:nvPr>
            <p:ph type="body" idx="4"/>
          </p:nvPr>
        </p:nvSpPr>
        <p:spPr>
          <a:xfrm>
            <a:off x="2285797" y="1226054"/>
            <a:ext cx="1775700" cy="110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90" name="Google Shape;190;p37"/>
          <p:cNvSpPr txBox="1">
            <a:spLocks noGrp="1"/>
          </p:cNvSpPr>
          <p:nvPr>
            <p:ph type="body" idx="5"/>
          </p:nvPr>
        </p:nvSpPr>
        <p:spPr>
          <a:xfrm>
            <a:off x="711097" y="2222666"/>
            <a:ext cx="926100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●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1pPr>
            <a:lvl2pPr marL="914400" lvl="1" indent="-3175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2pPr>
            <a:lvl3pPr marL="1371600" lvl="2" indent="-3111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3pPr>
            <a:lvl4pPr marL="1828800" lvl="3" indent="-3048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4pPr>
            <a:lvl5pPr marL="2286000" lvl="4" indent="-2984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5pPr>
            <a:lvl6pPr marL="2743200" lvl="5" indent="-2921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6pPr>
            <a:lvl7pPr marL="3200400" lvl="6" indent="-2857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7pPr>
            <a:lvl8pPr marL="3657600" lvl="7" indent="-279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8pPr>
            <a:lvl9pPr marL="4114800" lvl="8" indent="-2730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9pPr>
          </a:lstStyle>
          <a:p>
            <a:endParaRPr/>
          </a:p>
        </p:txBody>
      </p:sp>
      <p:sp>
        <p:nvSpPr>
          <p:cNvPr id="191" name="Google Shape;191;p37"/>
          <p:cNvSpPr txBox="1">
            <a:spLocks noGrp="1"/>
          </p:cNvSpPr>
          <p:nvPr>
            <p:ph type="subTitle" idx="6"/>
          </p:nvPr>
        </p:nvSpPr>
        <p:spPr>
          <a:xfrm>
            <a:off x="1699221" y="2222391"/>
            <a:ext cx="2362200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pta Slab Medium"/>
              <a:buNone/>
              <a:defRPr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92" name="Google Shape;192;p37"/>
          <p:cNvSpPr txBox="1">
            <a:spLocks noGrp="1"/>
          </p:cNvSpPr>
          <p:nvPr>
            <p:ph type="body" idx="7"/>
          </p:nvPr>
        </p:nvSpPr>
        <p:spPr>
          <a:xfrm>
            <a:off x="2285797" y="2468166"/>
            <a:ext cx="1775700" cy="8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93" name="Google Shape;193;p37"/>
          <p:cNvSpPr txBox="1">
            <a:spLocks noGrp="1"/>
          </p:cNvSpPr>
          <p:nvPr>
            <p:ph type="body" idx="8"/>
          </p:nvPr>
        </p:nvSpPr>
        <p:spPr>
          <a:xfrm>
            <a:off x="711097" y="3219093"/>
            <a:ext cx="926100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●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1pPr>
            <a:lvl2pPr marL="914400" lvl="1" indent="-3175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2pPr>
            <a:lvl3pPr marL="1371600" lvl="2" indent="-3111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3pPr>
            <a:lvl4pPr marL="1828800" lvl="3" indent="-3048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4pPr>
            <a:lvl5pPr marL="2286000" lvl="4" indent="-2984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5pPr>
            <a:lvl6pPr marL="2743200" lvl="5" indent="-2921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6pPr>
            <a:lvl7pPr marL="3200400" lvl="6" indent="-2857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7pPr>
            <a:lvl8pPr marL="3657600" lvl="7" indent="-279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8pPr>
            <a:lvl9pPr marL="4114800" lvl="8" indent="-2730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9pPr>
          </a:lstStyle>
          <a:p>
            <a:endParaRPr/>
          </a:p>
        </p:txBody>
      </p:sp>
      <p:sp>
        <p:nvSpPr>
          <p:cNvPr id="194" name="Google Shape;194;p37"/>
          <p:cNvSpPr txBox="1">
            <a:spLocks noGrp="1"/>
          </p:cNvSpPr>
          <p:nvPr>
            <p:ph type="subTitle" idx="9"/>
          </p:nvPr>
        </p:nvSpPr>
        <p:spPr>
          <a:xfrm>
            <a:off x="1699221" y="3218818"/>
            <a:ext cx="2362200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pta Slab Medium"/>
              <a:buNone/>
              <a:defRPr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95" name="Google Shape;195;p37"/>
          <p:cNvSpPr txBox="1">
            <a:spLocks noGrp="1"/>
          </p:cNvSpPr>
          <p:nvPr>
            <p:ph type="body" idx="13"/>
          </p:nvPr>
        </p:nvSpPr>
        <p:spPr>
          <a:xfrm>
            <a:off x="2285797" y="3464593"/>
            <a:ext cx="1775700" cy="8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96" name="Google Shape;196;p37"/>
          <p:cNvSpPr txBox="1">
            <a:spLocks noGrp="1"/>
          </p:cNvSpPr>
          <p:nvPr>
            <p:ph type="body" idx="14"/>
          </p:nvPr>
        </p:nvSpPr>
        <p:spPr>
          <a:xfrm>
            <a:off x="4746581" y="980554"/>
            <a:ext cx="926100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●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1pPr>
            <a:lvl2pPr marL="914400" lvl="1" indent="-3175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2pPr>
            <a:lvl3pPr marL="1371600" lvl="2" indent="-3111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3pPr>
            <a:lvl4pPr marL="1828800" lvl="3" indent="-3048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4pPr>
            <a:lvl5pPr marL="2286000" lvl="4" indent="-2984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5pPr>
            <a:lvl6pPr marL="2743200" lvl="5" indent="-2921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6pPr>
            <a:lvl7pPr marL="3200400" lvl="6" indent="-2857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7pPr>
            <a:lvl8pPr marL="3657600" lvl="7" indent="-279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8pPr>
            <a:lvl9pPr marL="4114800" lvl="8" indent="-2730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9pPr>
          </a:lstStyle>
          <a:p>
            <a:endParaRPr/>
          </a:p>
        </p:txBody>
      </p:sp>
      <p:sp>
        <p:nvSpPr>
          <p:cNvPr id="197" name="Google Shape;197;p37"/>
          <p:cNvSpPr txBox="1">
            <a:spLocks noGrp="1"/>
          </p:cNvSpPr>
          <p:nvPr>
            <p:ph type="subTitle" idx="15"/>
          </p:nvPr>
        </p:nvSpPr>
        <p:spPr>
          <a:xfrm>
            <a:off x="5734705" y="980279"/>
            <a:ext cx="2362200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pta Slab Medium"/>
              <a:buNone/>
              <a:defRPr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98" name="Google Shape;198;p37"/>
          <p:cNvSpPr txBox="1">
            <a:spLocks noGrp="1"/>
          </p:cNvSpPr>
          <p:nvPr>
            <p:ph type="body" idx="16"/>
          </p:nvPr>
        </p:nvSpPr>
        <p:spPr>
          <a:xfrm>
            <a:off x="6321281" y="1226054"/>
            <a:ext cx="1775700" cy="110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99" name="Google Shape;199;p37"/>
          <p:cNvSpPr txBox="1">
            <a:spLocks noGrp="1"/>
          </p:cNvSpPr>
          <p:nvPr>
            <p:ph type="body" idx="17"/>
          </p:nvPr>
        </p:nvSpPr>
        <p:spPr>
          <a:xfrm>
            <a:off x="4746581" y="2222666"/>
            <a:ext cx="926100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●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1pPr>
            <a:lvl2pPr marL="914400" lvl="1" indent="-3175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2pPr>
            <a:lvl3pPr marL="1371600" lvl="2" indent="-3111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3pPr>
            <a:lvl4pPr marL="1828800" lvl="3" indent="-3048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4pPr>
            <a:lvl5pPr marL="2286000" lvl="4" indent="-2984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5pPr>
            <a:lvl6pPr marL="2743200" lvl="5" indent="-2921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6pPr>
            <a:lvl7pPr marL="3200400" lvl="6" indent="-2857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7pPr>
            <a:lvl8pPr marL="3657600" lvl="7" indent="-279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8pPr>
            <a:lvl9pPr marL="4114800" lvl="8" indent="-2730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9pPr>
          </a:lstStyle>
          <a:p>
            <a:endParaRPr/>
          </a:p>
        </p:txBody>
      </p:sp>
      <p:sp>
        <p:nvSpPr>
          <p:cNvPr id="200" name="Google Shape;200;p37"/>
          <p:cNvSpPr txBox="1">
            <a:spLocks noGrp="1"/>
          </p:cNvSpPr>
          <p:nvPr>
            <p:ph type="subTitle" idx="18"/>
          </p:nvPr>
        </p:nvSpPr>
        <p:spPr>
          <a:xfrm>
            <a:off x="5734705" y="2222391"/>
            <a:ext cx="2362200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pta Slab Medium"/>
              <a:buNone/>
              <a:defRPr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01" name="Google Shape;201;p37"/>
          <p:cNvSpPr txBox="1">
            <a:spLocks noGrp="1"/>
          </p:cNvSpPr>
          <p:nvPr>
            <p:ph type="body" idx="19"/>
          </p:nvPr>
        </p:nvSpPr>
        <p:spPr>
          <a:xfrm>
            <a:off x="6321281" y="2468166"/>
            <a:ext cx="1775700" cy="8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02" name="Google Shape;202;p37"/>
          <p:cNvSpPr txBox="1">
            <a:spLocks noGrp="1"/>
          </p:cNvSpPr>
          <p:nvPr>
            <p:ph type="body" idx="20"/>
          </p:nvPr>
        </p:nvSpPr>
        <p:spPr>
          <a:xfrm>
            <a:off x="4746581" y="3219093"/>
            <a:ext cx="926100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●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1pPr>
            <a:lvl2pPr marL="914400" lvl="1" indent="-3175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2pPr>
            <a:lvl3pPr marL="1371600" lvl="2" indent="-3111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3pPr>
            <a:lvl4pPr marL="1828800" lvl="3" indent="-3048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4pPr>
            <a:lvl5pPr marL="2286000" lvl="4" indent="-2984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5pPr>
            <a:lvl6pPr marL="2743200" lvl="5" indent="-2921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6pPr>
            <a:lvl7pPr marL="3200400" lvl="6" indent="-2857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Barlow ExtraLight"/>
              <a:buChar char="●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7pPr>
            <a:lvl8pPr marL="3657600" lvl="7" indent="-279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Font typeface="Barlow ExtraLight"/>
              <a:buChar char="○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8pPr>
            <a:lvl9pPr marL="4114800" lvl="8" indent="-2730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ExtraLight"/>
              <a:buChar char="■"/>
              <a:defRPr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9pPr>
          </a:lstStyle>
          <a:p>
            <a:endParaRPr/>
          </a:p>
        </p:txBody>
      </p:sp>
      <p:sp>
        <p:nvSpPr>
          <p:cNvPr id="203" name="Google Shape;203;p37"/>
          <p:cNvSpPr txBox="1">
            <a:spLocks noGrp="1"/>
          </p:cNvSpPr>
          <p:nvPr>
            <p:ph type="subTitle" idx="21"/>
          </p:nvPr>
        </p:nvSpPr>
        <p:spPr>
          <a:xfrm>
            <a:off x="5734705" y="3218818"/>
            <a:ext cx="2362200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pta Slab Medium"/>
              <a:buNone/>
              <a:defRPr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04" name="Google Shape;204;p37"/>
          <p:cNvSpPr txBox="1">
            <a:spLocks noGrp="1"/>
          </p:cNvSpPr>
          <p:nvPr>
            <p:ph type="body" idx="22"/>
          </p:nvPr>
        </p:nvSpPr>
        <p:spPr>
          <a:xfrm>
            <a:off x="6321281" y="3464593"/>
            <a:ext cx="1775700" cy="8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05" name="Google Shape;205;p37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accent3"/>
                </a:solidFill>
              </a:defRPr>
            </a:lvl1pPr>
            <a:lvl2pPr lvl="1" rtl="0">
              <a:buNone/>
              <a:defRPr sz="1100">
                <a:solidFill>
                  <a:schemeClr val="accent3"/>
                </a:solidFill>
              </a:defRPr>
            </a:lvl2pPr>
            <a:lvl3pPr lvl="2" rtl="0">
              <a:buNone/>
              <a:defRPr sz="1100">
                <a:solidFill>
                  <a:schemeClr val="accent3"/>
                </a:solidFill>
              </a:defRPr>
            </a:lvl3pPr>
            <a:lvl4pPr lvl="3" rtl="0">
              <a:buNone/>
              <a:defRPr sz="1100">
                <a:solidFill>
                  <a:schemeClr val="accent3"/>
                </a:solidFill>
              </a:defRPr>
            </a:lvl4pPr>
            <a:lvl5pPr lvl="4" rtl="0">
              <a:buNone/>
              <a:defRPr sz="1100">
                <a:solidFill>
                  <a:schemeClr val="accent3"/>
                </a:solidFill>
              </a:defRPr>
            </a:lvl5pPr>
            <a:lvl6pPr lvl="5" rtl="0">
              <a:buNone/>
              <a:defRPr sz="1100">
                <a:solidFill>
                  <a:schemeClr val="accent3"/>
                </a:solidFill>
              </a:defRPr>
            </a:lvl6pPr>
            <a:lvl7pPr lvl="6" rtl="0">
              <a:buNone/>
              <a:defRPr sz="1100">
                <a:solidFill>
                  <a:schemeClr val="accent3"/>
                </a:solidFill>
              </a:defRPr>
            </a:lvl7pPr>
            <a:lvl8pPr lvl="7" rtl="0">
              <a:buNone/>
              <a:defRPr sz="1100">
                <a:solidFill>
                  <a:schemeClr val="accent3"/>
                </a:solidFill>
              </a:defRPr>
            </a:lvl8pPr>
            <a:lvl9pPr lvl="8" rtl="0">
              <a:buNone/>
              <a:defRPr sz="1100">
                <a:solidFill>
                  <a:schemeClr val="accent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60">
          <p15:clr>
            <a:srgbClr val="E46962"/>
          </p15:clr>
        </p15:guide>
        <p15:guide id="2" orient="horz" pos="360">
          <p15:clr>
            <a:srgbClr val="E46962"/>
          </p15:clr>
        </p15:guide>
        <p15:guide id="3" orient="horz" pos="1048">
          <p15:clr>
            <a:srgbClr val="E46962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Image" type="twoColTx">
  <p:cSld name="TITLE_AND_TWO_COLUMNS">
    <p:bg>
      <p:bgPr>
        <a:solidFill>
          <a:schemeClr val="dk1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8"/>
          <p:cNvSpPr/>
          <p:nvPr/>
        </p:nvSpPr>
        <p:spPr>
          <a:xfrm>
            <a:off x="0" y="0"/>
            <a:ext cx="9144000" cy="1631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8"/>
          <p:cNvSpPr txBox="1"/>
          <p:nvPr/>
        </p:nvSpPr>
        <p:spPr>
          <a:xfrm>
            <a:off x="6262625" y="1205946"/>
            <a:ext cx="2155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i="1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Lorem ipsum dolor sit amet, consectetur adipiscing elit.</a:t>
            </a:r>
            <a:endParaRPr sz="700" i="1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209" name="Google Shape;209;p38"/>
          <p:cNvSpPr>
            <a:spLocks noGrp="1"/>
          </p:cNvSpPr>
          <p:nvPr>
            <p:ph type="pic" idx="2"/>
          </p:nvPr>
        </p:nvSpPr>
        <p:spPr>
          <a:xfrm>
            <a:off x="3915225" y="1631250"/>
            <a:ext cx="4441200" cy="3009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210" name="Google Shape;210;p38"/>
          <p:cNvSpPr txBox="1">
            <a:spLocks noGrp="1"/>
          </p:cNvSpPr>
          <p:nvPr>
            <p:ph type="body" idx="1"/>
          </p:nvPr>
        </p:nvSpPr>
        <p:spPr>
          <a:xfrm>
            <a:off x="791150" y="1835400"/>
            <a:ext cx="2094000" cy="84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11" name="Google Shape;211;p38"/>
          <p:cNvSpPr txBox="1">
            <a:spLocks noGrp="1"/>
          </p:cNvSpPr>
          <p:nvPr>
            <p:ph type="subTitle" idx="3"/>
          </p:nvPr>
        </p:nvSpPr>
        <p:spPr>
          <a:xfrm>
            <a:off x="791150" y="522625"/>
            <a:ext cx="3918300" cy="100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Hepta Slab Medium"/>
              <a:buNone/>
              <a:defRPr sz="3600"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212" name="Google Shape;212;p38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accent3"/>
                </a:solidFill>
              </a:defRPr>
            </a:lvl1pPr>
            <a:lvl2pPr lvl="1" rtl="0">
              <a:buNone/>
              <a:defRPr sz="1100">
                <a:solidFill>
                  <a:schemeClr val="accent3"/>
                </a:solidFill>
              </a:defRPr>
            </a:lvl2pPr>
            <a:lvl3pPr lvl="2" rtl="0">
              <a:buNone/>
              <a:defRPr sz="1100">
                <a:solidFill>
                  <a:schemeClr val="accent3"/>
                </a:solidFill>
              </a:defRPr>
            </a:lvl3pPr>
            <a:lvl4pPr lvl="3" rtl="0">
              <a:buNone/>
              <a:defRPr sz="1100">
                <a:solidFill>
                  <a:schemeClr val="accent3"/>
                </a:solidFill>
              </a:defRPr>
            </a:lvl4pPr>
            <a:lvl5pPr lvl="4" rtl="0">
              <a:buNone/>
              <a:defRPr sz="1100">
                <a:solidFill>
                  <a:schemeClr val="accent3"/>
                </a:solidFill>
              </a:defRPr>
            </a:lvl5pPr>
            <a:lvl6pPr lvl="5" rtl="0">
              <a:buNone/>
              <a:defRPr sz="1100">
                <a:solidFill>
                  <a:schemeClr val="accent3"/>
                </a:solidFill>
              </a:defRPr>
            </a:lvl6pPr>
            <a:lvl7pPr lvl="6" rtl="0">
              <a:buNone/>
              <a:defRPr sz="1100">
                <a:solidFill>
                  <a:schemeClr val="accent3"/>
                </a:solidFill>
              </a:defRPr>
            </a:lvl7pPr>
            <a:lvl8pPr lvl="7" rtl="0">
              <a:buNone/>
              <a:defRPr sz="1100">
                <a:solidFill>
                  <a:schemeClr val="accent3"/>
                </a:solidFill>
              </a:defRPr>
            </a:lvl8pPr>
            <a:lvl9pPr lvl="8" rtl="0">
              <a:buNone/>
              <a:defRPr sz="1100">
                <a:solidFill>
                  <a:schemeClr val="accent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text">
  <p:cSld name="TITLE_AND_TWO_COLUMNS_1">
    <p:bg>
      <p:bgPr>
        <a:solidFill>
          <a:schemeClr val="dk1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9"/>
          <p:cNvSpPr/>
          <p:nvPr/>
        </p:nvSpPr>
        <p:spPr>
          <a:xfrm>
            <a:off x="0" y="0"/>
            <a:ext cx="9144000" cy="1631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39"/>
          <p:cNvSpPr txBox="1">
            <a:spLocks noGrp="1"/>
          </p:cNvSpPr>
          <p:nvPr>
            <p:ph type="subTitle" idx="1"/>
          </p:nvPr>
        </p:nvSpPr>
        <p:spPr>
          <a:xfrm>
            <a:off x="791150" y="522625"/>
            <a:ext cx="5173200" cy="97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Hepta Slab Medium"/>
              <a:buNone/>
              <a:defRPr sz="3600"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216" name="Google Shape;216;p39"/>
          <p:cNvSpPr txBox="1">
            <a:spLocks noGrp="1"/>
          </p:cNvSpPr>
          <p:nvPr>
            <p:ph type="body" idx="2"/>
          </p:nvPr>
        </p:nvSpPr>
        <p:spPr>
          <a:xfrm>
            <a:off x="685450" y="2180950"/>
            <a:ext cx="3579600" cy="23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39"/>
          <p:cNvSpPr txBox="1">
            <a:spLocks noGrp="1"/>
          </p:cNvSpPr>
          <p:nvPr>
            <p:ph type="body" idx="3"/>
          </p:nvPr>
        </p:nvSpPr>
        <p:spPr>
          <a:xfrm>
            <a:off x="4601077" y="2180950"/>
            <a:ext cx="3579600" cy="23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39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accent3"/>
                </a:solidFill>
              </a:defRPr>
            </a:lvl1pPr>
            <a:lvl2pPr lvl="1" rtl="0">
              <a:buNone/>
              <a:defRPr sz="1100">
                <a:solidFill>
                  <a:schemeClr val="accent3"/>
                </a:solidFill>
              </a:defRPr>
            </a:lvl2pPr>
            <a:lvl3pPr lvl="2" rtl="0">
              <a:buNone/>
              <a:defRPr sz="1100">
                <a:solidFill>
                  <a:schemeClr val="accent3"/>
                </a:solidFill>
              </a:defRPr>
            </a:lvl3pPr>
            <a:lvl4pPr lvl="3" rtl="0">
              <a:buNone/>
              <a:defRPr sz="1100">
                <a:solidFill>
                  <a:schemeClr val="accent3"/>
                </a:solidFill>
              </a:defRPr>
            </a:lvl4pPr>
            <a:lvl5pPr lvl="4" rtl="0">
              <a:buNone/>
              <a:defRPr sz="1100">
                <a:solidFill>
                  <a:schemeClr val="accent3"/>
                </a:solidFill>
              </a:defRPr>
            </a:lvl5pPr>
            <a:lvl6pPr lvl="5" rtl="0">
              <a:buNone/>
              <a:defRPr sz="1100">
                <a:solidFill>
                  <a:schemeClr val="accent3"/>
                </a:solidFill>
              </a:defRPr>
            </a:lvl6pPr>
            <a:lvl7pPr lvl="6" rtl="0">
              <a:buNone/>
              <a:defRPr sz="1100">
                <a:solidFill>
                  <a:schemeClr val="accent3"/>
                </a:solidFill>
              </a:defRPr>
            </a:lvl7pPr>
            <a:lvl8pPr lvl="7" rtl="0">
              <a:buNone/>
              <a:defRPr sz="1100">
                <a:solidFill>
                  <a:schemeClr val="accent3"/>
                </a:solidFill>
              </a:defRPr>
            </a:lvl8pPr>
            <a:lvl9pPr lvl="8" rtl="0">
              <a:buNone/>
              <a:defRPr sz="1100">
                <a:solidFill>
                  <a:schemeClr val="accent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/ Company Overview" type="titleOnly">
  <p:cSld name="TITLE_ONLY">
    <p:bg>
      <p:bgPr>
        <a:solidFill>
          <a:schemeClr val="accent4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0"/>
          <p:cNvSpPr>
            <a:spLocks noGrp="1"/>
          </p:cNvSpPr>
          <p:nvPr>
            <p:ph type="pic" idx="2"/>
          </p:nvPr>
        </p:nvSpPr>
        <p:spPr>
          <a:xfrm>
            <a:off x="791150" y="522900"/>
            <a:ext cx="1294800" cy="1918500"/>
          </a:xfrm>
          <a:prstGeom prst="rect">
            <a:avLst/>
          </a:prstGeom>
          <a:noFill/>
          <a:ln>
            <a:noFill/>
          </a:ln>
        </p:spPr>
      </p:sp>
      <p:sp>
        <p:nvSpPr>
          <p:cNvPr id="221" name="Google Shape;221;p40"/>
          <p:cNvSpPr>
            <a:spLocks noGrp="1"/>
          </p:cNvSpPr>
          <p:nvPr>
            <p:ph type="pic" idx="3"/>
          </p:nvPr>
        </p:nvSpPr>
        <p:spPr>
          <a:xfrm>
            <a:off x="2355375" y="522900"/>
            <a:ext cx="1294800" cy="1918500"/>
          </a:xfrm>
          <a:prstGeom prst="rect">
            <a:avLst/>
          </a:prstGeom>
          <a:noFill/>
          <a:ln>
            <a:noFill/>
          </a:ln>
        </p:spPr>
      </p:sp>
      <p:sp>
        <p:nvSpPr>
          <p:cNvPr id="222" name="Google Shape;222;p40"/>
          <p:cNvSpPr>
            <a:spLocks noGrp="1"/>
          </p:cNvSpPr>
          <p:nvPr>
            <p:ph type="pic" idx="4"/>
          </p:nvPr>
        </p:nvSpPr>
        <p:spPr>
          <a:xfrm>
            <a:off x="3921313" y="522900"/>
            <a:ext cx="1294800" cy="1918500"/>
          </a:xfrm>
          <a:prstGeom prst="rect">
            <a:avLst/>
          </a:prstGeom>
          <a:noFill/>
          <a:ln>
            <a:noFill/>
          </a:ln>
        </p:spPr>
      </p:sp>
      <p:sp>
        <p:nvSpPr>
          <p:cNvPr id="223" name="Google Shape;223;p40"/>
          <p:cNvSpPr>
            <a:spLocks noGrp="1"/>
          </p:cNvSpPr>
          <p:nvPr>
            <p:ph type="pic" idx="5"/>
          </p:nvPr>
        </p:nvSpPr>
        <p:spPr>
          <a:xfrm>
            <a:off x="5491588" y="522900"/>
            <a:ext cx="1294800" cy="1918500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p40"/>
          <p:cNvSpPr txBox="1">
            <a:spLocks noGrp="1"/>
          </p:cNvSpPr>
          <p:nvPr>
            <p:ph type="body" idx="1"/>
          </p:nvPr>
        </p:nvSpPr>
        <p:spPr>
          <a:xfrm>
            <a:off x="680850" y="3443850"/>
            <a:ext cx="3074700" cy="10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●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○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■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●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○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■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●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○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Char char="■"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9pPr>
          </a:lstStyle>
          <a:p>
            <a:endParaRPr/>
          </a:p>
        </p:txBody>
      </p:sp>
      <p:sp>
        <p:nvSpPr>
          <p:cNvPr id="225" name="Google Shape;225;p40"/>
          <p:cNvSpPr txBox="1">
            <a:spLocks noGrp="1"/>
          </p:cNvSpPr>
          <p:nvPr>
            <p:ph type="body" idx="6"/>
          </p:nvPr>
        </p:nvSpPr>
        <p:spPr>
          <a:xfrm>
            <a:off x="4123900" y="3443850"/>
            <a:ext cx="4030200" cy="11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26" name="Google Shape;226;p40"/>
          <p:cNvSpPr txBox="1">
            <a:spLocks noGrp="1"/>
          </p:cNvSpPr>
          <p:nvPr>
            <p:ph type="body" idx="7"/>
          </p:nvPr>
        </p:nvSpPr>
        <p:spPr>
          <a:xfrm>
            <a:off x="705088" y="2737270"/>
            <a:ext cx="1294800" cy="2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27" name="Google Shape;227;p40"/>
          <p:cNvSpPr txBox="1">
            <a:spLocks noGrp="1"/>
          </p:cNvSpPr>
          <p:nvPr>
            <p:ph type="body" idx="8"/>
          </p:nvPr>
        </p:nvSpPr>
        <p:spPr>
          <a:xfrm>
            <a:off x="2258888" y="2737270"/>
            <a:ext cx="1294800" cy="2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28" name="Google Shape;228;p40"/>
          <p:cNvSpPr txBox="1">
            <a:spLocks noGrp="1"/>
          </p:cNvSpPr>
          <p:nvPr>
            <p:ph type="body" idx="9"/>
          </p:nvPr>
        </p:nvSpPr>
        <p:spPr>
          <a:xfrm>
            <a:off x="3827513" y="2737270"/>
            <a:ext cx="1294800" cy="2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29" name="Google Shape;229;p40"/>
          <p:cNvSpPr txBox="1">
            <a:spLocks noGrp="1"/>
          </p:cNvSpPr>
          <p:nvPr>
            <p:ph type="body" idx="13"/>
          </p:nvPr>
        </p:nvSpPr>
        <p:spPr>
          <a:xfrm>
            <a:off x="5395113" y="2737270"/>
            <a:ext cx="1294800" cy="2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30" name="Google Shape;230;p40"/>
          <p:cNvSpPr txBox="1">
            <a:spLocks noGrp="1"/>
          </p:cNvSpPr>
          <p:nvPr>
            <p:ph type="body" idx="14"/>
          </p:nvPr>
        </p:nvSpPr>
        <p:spPr>
          <a:xfrm>
            <a:off x="705091" y="2464123"/>
            <a:ext cx="1294800" cy="2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31" name="Google Shape;231;p40"/>
          <p:cNvSpPr txBox="1">
            <a:spLocks noGrp="1"/>
          </p:cNvSpPr>
          <p:nvPr>
            <p:ph type="body" idx="15"/>
          </p:nvPr>
        </p:nvSpPr>
        <p:spPr>
          <a:xfrm>
            <a:off x="2258891" y="2464123"/>
            <a:ext cx="1294800" cy="2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32" name="Google Shape;232;p40"/>
          <p:cNvSpPr txBox="1">
            <a:spLocks noGrp="1"/>
          </p:cNvSpPr>
          <p:nvPr>
            <p:ph type="body" idx="16"/>
          </p:nvPr>
        </p:nvSpPr>
        <p:spPr>
          <a:xfrm>
            <a:off x="3827003" y="2464123"/>
            <a:ext cx="1294800" cy="2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33" name="Google Shape;233;p40"/>
          <p:cNvSpPr txBox="1">
            <a:spLocks noGrp="1"/>
          </p:cNvSpPr>
          <p:nvPr>
            <p:ph type="body" idx="17"/>
          </p:nvPr>
        </p:nvSpPr>
        <p:spPr>
          <a:xfrm>
            <a:off x="5396128" y="2464123"/>
            <a:ext cx="1294800" cy="2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●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○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"/>
              <a:buFont typeface="Barlow Medium"/>
              <a:buChar char="■"/>
              <a:defRPr sz="700">
                <a:solidFill>
                  <a:schemeClr val="accent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34" name="Google Shape;234;p40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accent3"/>
                </a:solidFill>
              </a:defRPr>
            </a:lvl1pPr>
            <a:lvl2pPr lvl="1" rtl="0">
              <a:buNone/>
              <a:defRPr sz="1100">
                <a:solidFill>
                  <a:schemeClr val="accent3"/>
                </a:solidFill>
              </a:defRPr>
            </a:lvl2pPr>
            <a:lvl3pPr lvl="2" rtl="0">
              <a:buNone/>
              <a:defRPr sz="1100">
                <a:solidFill>
                  <a:schemeClr val="accent3"/>
                </a:solidFill>
              </a:defRPr>
            </a:lvl3pPr>
            <a:lvl4pPr lvl="3" rtl="0">
              <a:buNone/>
              <a:defRPr sz="1100">
                <a:solidFill>
                  <a:schemeClr val="accent3"/>
                </a:solidFill>
              </a:defRPr>
            </a:lvl4pPr>
            <a:lvl5pPr lvl="4" rtl="0">
              <a:buNone/>
              <a:defRPr sz="1100">
                <a:solidFill>
                  <a:schemeClr val="accent3"/>
                </a:solidFill>
              </a:defRPr>
            </a:lvl5pPr>
            <a:lvl6pPr lvl="5" rtl="0">
              <a:buNone/>
              <a:defRPr sz="1100">
                <a:solidFill>
                  <a:schemeClr val="accent3"/>
                </a:solidFill>
              </a:defRPr>
            </a:lvl6pPr>
            <a:lvl7pPr lvl="6" rtl="0">
              <a:buNone/>
              <a:defRPr sz="1100">
                <a:solidFill>
                  <a:schemeClr val="accent3"/>
                </a:solidFill>
              </a:defRPr>
            </a:lvl7pPr>
            <a:lvl8pPr lvl="7" rtl="0">
              <a:buNone/>
              <a:defRPr sz="1100">
                <a:solidFill>
                  <a:schemeClr val="accent3"/>
                </a:solidFill>
              </a:defRPr>
            </a:lvl8pPr>
            <a:lvl9pPr lvl="8" rtl="0">
              <a:buNone/>
              <a:defRPr sz="1100">
                <a:solidFill>
                  <a:schemeClr val="accent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etitive Landscape">
  <p:cSld name="ONE_COLUMN_TEXT">
    <p:bg>
      <p:bgPr>
        <a:solidFill>
          <a:schemeClr val="dk1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1"/>
          <p:cNvSpPr txBox="1">
            <a:spLocks noGrp="1"/>
          </p:cNvSpPr>
          <p:nvPr>
            <p:ph type="body" idx="1"/>
          </p:nvPr>
        </p:nvSpPr>
        <p:spPr>
          <a:xfrm>
            <a:off x="791150" y="738025"/>
            <a:ext cx="3918300" cy="2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●"/>
              <a:defRPr sz="11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○"/>
              <a:defRPr sz="1100"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■"/>
              <a:defRPr sz="1100"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●"/>
              <a:defRPr sz="1100"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○"/>
              <a:defRPr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■"/>
              <a:defRPr sz="1100"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●"/>
              <a:defRPr sz="1100"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○"/>
              <a:defRPr sz="1100"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Font typeface="Barlow"/>
              <a:buChar char="■"/>
              <a:defRPr sz="110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37" name="Google Shape;237;p41"/>
          <p:cNvSpPr txBox="1">
            <a:spLocks noGrp="1"/>
          </p:cNvSpPr>
          <p:nvPr>
            <p:ph type="subTitle" idx="2"/>
          </p:nvPr>
        </p:nvSpPr>
        <p:spPr>
          <a:xfrm>
            <a:off x="791150" y="522625"/>
            <a:ext cx="3918300" cy="21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238" name="Google Shape;238;p41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accent3"/>
                </a:solidFill>
              </a:defRPr>
            </a:lvl1pPr>
            <a:lvl2pPr lvl="1" rtl="0">
              <a:buNone/>
              <a:defRPr sz="1100">
                <a:solidFill>
                  <a:schemeClr val="accent3"/>
                </a:solidFill>
              </a:defRPr>
            </a:lvl2pPr>
            <a:lvl3pPr lvl="2" rtl="0">
              <a:buNone/>
              <a:defRPr sz="1100">
                <a:solidFill>
                  <a:schemeClr val="accent3"/>
                </a:solidFill>
              </a:defRPr>
            </a:lvl3pPr>
            <a:lvl4pPr lvl="3" rtl="0">
              <a:buNone/>
              <a:defRPr sz="1100">
                <a:solidFill>
                  <a:schemeClr val="accent3"/>
                </a:solidFill>
              </a:defRPr>
            </a:lvl4pPr>
            <a:lvl5pPr lvl="4" rtl="0">
              <a:buNone/>
              <a:defRPr sz="1100">
                <a:solidFill>
                  <a:schemeClr val="accent3"/>
                </a:solidFill>
              </a:defRPr>
            </a:lvl5pPr>
            <a:lvl6pPr lvl="5" rtl="0">
              <a:buNone/>
              <a:defRPr sz="1100">
                <a:solidFill>
                  <a:schemeClr val="accent3"/>
                </a:solidFill>
              </a:defRPr>
            </a:lvl6pPr>
            <a:lvl7pPr lvl="6" rtl="0">
              <a:buNone/>
              <a:defRPr sz="1100">
                <a:solidFill>
                  <a:schemeClr val="accent3"/>
                </a:solidFill>
              </a:defRPr>
            </a:lvl7pPr>
            <a:lvl8pPr lvl="7" rtl="0">
              <a:buNone/>
              <a:defRPr sz="1100">
                <a:solidFill>
                  <a:schemeClr val="accent3"/>
                </a:solidFill>
              </a:defRPr>
            </a:lvl8pPr>
            <a:lvl9pPr lvl="8" rtl="0">
              <a:buNone/>
              <a:defRPr sz="1100">
                <a:solidFill>
                  <a:schemeClr val="accent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rket Trends + Data">
  <p:cSld name="MAIN_POINT">
    <p:bg>
      <p:bgPr>
        <a:solidFill>
          <a:schemeClr val="dk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2"/>
          <p:cNvSpPr txBox="1">
            <a:spLocks noGrp="1"/>
          </p:cNvSpPr>
          <p:nvPr>
            <p:ph type="subTitle" idx="1"/>
          </p:nvPr>
        </p:nvSpPr>
        <p:spPr>
          <a:xfrm>
            <a:off x="690250" y="415625"/>
            <a:ext cx="1261800" cy="2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41" name="Google Shape;241;p42"/>
          <p:cNvSpPr txBox="1">
            <a:spLocks noGrp="1"/>
          </p:cNvSpPr>
          <p:nvPr>
            <p:ph type="subTitle" idx="2"/>
          </p:nvPr>
        </p:nvSpPr>
        <p:spPr>
          <a:xfrm>
            <a:off x="480420" y="290626"/>
            <a:ext cx="3592200" cy="3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pta Slab Light"/>
                <a:ea typeface="Hepta Slab Light"/>
                <a:cs typeface="Hepta Slab Light"/>
                <a:sym typeface="Hepta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pta Slab Light"/>
                <a:ea typeface="Hepta Slab Light"/>
                <a:cs typeface="Hepta Slab Light"/>
                <a:sym typeface="Hepta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pta Slab Light"/>
                <a:ea typeface="Hepta Slab Light"/>
                <a:cs typeface="Hepta Slab Light"/>
                <a:sym typeface="Hepta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pta Slab Light"/>
                <a:ea typeface="Hepta Slab Light"/>
                <a:cs typeface="Hepta Slab Light"/>
                <a:sym typeface="Hepta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pta Slab Light"/>
                <a:ea typeface="Hepta Slab Light"/>
                <a:cs typeface="Hepta Slab Light"/>
                <a:sym typeface="Hepta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pta Slab Light"/>
                <a:ea typeface="Hepta Slab Light"/>
                <a:cs typeface="Hepta Slab Light"/>
                <a:sym typeface="Hepta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pta Slab Light"/>
                <a:ea typeface="Hepta Slab Light"/>
                <a:cs typeface="Hepta Slab Light"/>
                <a:sym typeface="Hepta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pta Slab Light"/>
                <a:ea typeface="Hepta Slab Light"/>
                <a:cs typeface="Hepta Slab Light"/>
                <a:sym typeface="Hepta Slab Light"/>
              </a:defRPr>
            </a:lvl9pPr>
          </a:lstStyle>
          <a:p>
            <a:endParaRPr/>
          </a:p>
        </p:txBody>
      </p:sp>
      <p:sp>
        <p:nvSpPr>
          <p:cNvPr id="242" name="Google Shape;242;p42"/>
          <p:cNvSpPr txBox="1">
            <a:spLocks noGrp="1"/>
          </p:cNvSpPr>
          <p:nvPr>
            <p:ph type="body" idx="3"/>
          </p:nvPr>
        </p:nvSpPr>
        <p:spPr>
          <a:xfrm>
            <a:off x="480425" y="534275"/>
            <a:ext cx="4878300" cy="19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43" name="Google Shape;243;p42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buNone/>
              <a:defRPr sz="11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buNone/>
              <a:defRPr sz="11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buNone/>
              <a:defRPr sz="11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buNone/>
              <a:defRPr sz="11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buNone/>
              <a:defRPr sz="11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buNone/>
              <a:defRPr sz="11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buNone/>
              <a:defRPr sz="11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buNone/>
              <a:defRPr sz="11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60">
          <p15:clr>
            <a:srgbClr val="E46962"/>
          </p15:clr>
        </p15:guide>
        <p15:guide id="2" orient="horz" pos="347">
          <p15:clr>
            <a:srgbClr val="E46962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WOT Analysis">
  <p:cSld name="CUSTOM_14">
    <p:bg>
      <p:bgPr>
        <a:solidFill>
          <a:schemeClr val="dk1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3"/>
          <p:cNvSpPr txBox="1">
            <a:spLocks noGrp="1"/>
          </p:cNvSpPr>
          <p:nvPr>
            <p:ph type="title"/>
          </p:nvPr>
        </p:nvSpPr>
        <p:spPr>
          <a:xfrm>
            <a:off x="723861" y="1584738"/>
            <a:ext cx="2670600" cy="3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46" name="Google Shape;246;p43"/>
          <p:cNvSpPr txBox="1">
            <a:spLocks noGrp="1"/>
          </p:cNvSpPr>
          <p:nvPr>
            <p:ph type="title" idx="2"/>
          </p:nvPr>
        </p:nvSpPr>
        <p:spPr>
          <a:xfrm>
            <a:off x="723861" y="2390981"/>
            <a:ext cx="2670600" cy="3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47" name="Google Shape;247;p43"/>
          <p:cNvSpPr txBox="1">
            <a:spLocks noGrp="1"/>
          </p:cNvSpPr>
          <p:nvPr>
            <p:ph type="title" idx="3"/>
          </p:nvPr>
        </p:nvSpPr>
        <p:spPr>
          <a:xfrm>
            <a:off x="723861" y="3157931"/>
            <a:ext cx="2670600" cy="3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48" name="Google Shape;248;p43"/>
          <p:cNvSpPr txBox="1">
            <a:spLocks noGrp="1"/>
          </p:cNvSpPr>
          <p:nvPr>
            <p:ph type="title" idx="4"/>
          </p:nvPr>
        </p:nvSpPr>
        <p:spPr>
          <a:xfrm>
            <a:off x="723861" y="3954905"/>
            <a:ext cx="2670600" cy="3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 Medium"/>
              <a:buNone/>
              <a:defRPr sz="15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49" name="Google Shape;249;p43"/>
          <p:cNvSpPr txBox="1">
            <a:spLocks noGrp="1"/>
          </p:cNvSpPr>
          <p:nvPr>
            <p:ph type="subTitle" idx="1"/>
          </p:nvPr>
        </p:nvSpPr>
        <p:spPr>
          <a:xfrm>
            <a:off x="480420" y="290626"/>
            <a:ext cx="3592200" cy="3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50" name="Google Shape;250;p43"/>
          <p:cNvSpPr txBox="1">
            <a:spLocks noGrp="1"/>
          </p:cNvSpPr>
          <p:nvPr>
            <p:ph type="body" idx="5"/>
          </p:nvPr>
        </p:nvSpPr>
        <p:spPr>
          <a:xfrm>
            <a:off x="480425" y="610475"/>
            <a:ext cx="4878300" cy="3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Barlow"/>
              <a:buChar char="■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Barlow"/>
              <a:buChar char="●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arlow"/>
              <a:buChar char="■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Barlow"/>
              <a:buChar char="●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"/>
              <a:buChar char="■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51" name="Google Shape;251;p43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accent3"/>
                </a:solidFill>
              </a:defRPr>
            </a:lvl1pPr>
            <a:lvl2pPr lvl="1" rtl="0">
              <a:buNone/>
              <a:defRPr sz="1100">
                <a:solidFill>
                  <a:schemeClr val="accent3"/>
                </a:solidFill>
              </a:defRPr>
            </a:lvl2pPr>
            <a:lvl3pPr lvl="2" rtl="0">
              <a:buNone/>
              <a:defRPr sz="1100">
                <a:solidFill>
                  <a:schemeClr val="accent3"/>
                </a:solidFill>
              </a:defRPr>
            </a:lvl3pPr>
            <a:lvl4pPr lvl="3" rtl="0">
              <a:buNone/>
              <a:defRPr sz="1100">
                <a:solidFill>
                  <a:schemeClr val="accent3"/>
                </a:solidFill>
              </a:defRPr>
            </a:lvl4pPr>
            <a:lvl5pPr lvl="4" rtl="0">
              <a:buNone/>
              <a:defRPr sz="1100">
                <a:solidFill>
                  <a:schemeClr val="accent3"/>
                </a:solidFill>
              </a:defRPr>
            </a:lvl5pPr>
            <a:lvl6pPr lvl="5" rtl="0">
              <a:buNone/>
              <a:defRPr sz="1100">
                <a:solidFill>
                  <a:schemeClr val="accent3"/>
                </a:solidFill>
              </a:defRPr>
            </a:lvl6pPr>
            <a:lvl7pPr lvl="6" rtl="0">
              <a:buNone/>
              <a:defRPr sz="1100">
                <a:solidFill>
                  <a:schemeClr val="accent3"/>
                </a:solidFill>
              </a:defRPr>
            </a:lvl7pPr>
            <a:lvl8pPr lvl="7" rtl="0">
              <a:buNone/>
              <a:defRPr sz="1100">
                <a:solidFill>
                  <a:schemeClr val="accent3"/>
                </a:solidFill>
              </a:defRPr>
            </a:lvl8pPr>
            <a:lvl9pPr lvl="8" rtl="0">
              <a:buNone/>
              <a:defRPr sz="1100">
                <a:solidFill>
                  <a:schemeClr val="accent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/ Thank You">
  <p:cSld name="CUSTOM_13">
    <p:bg>
      <p:bgPr>
        <a:solidFill>
          <a:schemeClr val="lt1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4"/>
          <p:cNvSpPr txBox="1">
            <a:spLocks noGrp="1"/>
          </p:cNvSpPr>
          <p:nvPr>
            <p:ph type="title"/>
          </p:nvPr>
        </p:nvSpPr>
        <p:spPr>
          <a:xfrm>
            <a:off x="455221" y="1321125"/>
            <a:ext cx="5094600" cy="174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54" name="Google Shape;254;p44"/>
          <p:cNvSpPr txBox="1">
            <a:spLocks noGrp="1"/>
          </p:cNvSpPr>
          <p:nvPr>
            <p:ph type="body" idx="1"/>
          </p:nvPr>
        </p:nvSpPr>
        <p:spPr>
          <a:xfrm>
            <a:off x="567029" y="4500404"/>
            <a:ext cx="1015800" cy="2661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●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○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■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●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○"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■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●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○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■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55" name="Google Shape;255;p4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TITLE_AND_DESCRIPTION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5"/>
          <p:cNvSpPr txBox="1">
            <a:spLocks noGrp="1"/>
          </p:cNvSpPr>
          <p:nvPr>
            <p:ph type="title"/>
          </p:nvPr>
        </p:nvSpPr>
        <p:spPr>
          <a:xfrm>
            <a:off x="697350" y="2932550"/>
            <a:ext cx="7749300" cy="101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Hepta Slab Medium"/>
              <a:buNone/>
              <a:defRPr>
                <a:solidFill>
                  <a:schemeClr val="accent5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0"/>
              <a:buFont typeface="Hepta Slab Medium"/>
              <a:buNone/>
              <a:defRPr sz="12800">
                <a:solidFill>
                  <a:schemeClr val="accent5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0"/>
              <a:buFont typeface="Hepta Slab Medium"/>
              <a:buNone/>
              <a:defRPr sz="12800">
                <a:solidFill>
                  <a:schemeClr val="accent5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0"/>
              <a:buFont typeface="Hepta Slab Medium"/>
              <a:buNone/>
              <a:defRPr sz="12800">
                <a:solidFill>
                  <a:schemeClr val="accent5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0"/>
              <a:buFont typeface="Hepta Slab Medium"/>
              <a:buNone/>
              <a:defRPr sz="12800">
                <a:solidFill>
                  <a:schemeClr val="accent5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0"/>
              <a:buFont typeface="Hepta Slab Medium"/>
              <a:buNone/>
              <a:defRPr sz="12800">
                <a:solidFill>
                  <a:schemeClr val="accent5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0"/>
              <a:buFont typeface="Hepta Slab Medium"/>
              <a:buNone/>
              <a:defRPr sz="12800">
                <a:solidFill>
                  <a:schemeClr val="accent5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0"/>
              <a:buFont typeface="Hepta Slab Medium"/>
              <a:buNone/>
              <a:defRPr sz="12800">
                <a:solidFill>
                  <a:schemeClr val="accent5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800"/>
              <a:buFont typeface="Hepta Slab Medium"/>
              <a:buNone/>
              <a:defRPr sz="12800">
                <a:solidFill>
                  <a:schemeClr val="accent5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258" name="Google Shape;258;p45"/>
          <p:cNvSpPr txBox="1">
            <a:spLocks noGrp="1"/>
          </p:cNvSpPr>
          <p:nvPr>
            <p:ph type="title" idx="2"/>
          </p:nvPr>
        </p:nvSpPr>
        <p:spPr>
          <a:xfrm>
            <a:off x="3278250" y="1194450"/>
            <a:ext cx="2587500" cy="19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800"/>
              <a:buNone/>
              <a:defRPr sz="12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800"/>
              <a:buNone/>
              <a:defRPr sz="12800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800"/>
              <a:buNone/>
              <a:defRPr sz="12800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800"/>
              <a:buNone/>
              <a:defRPr sz="12800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800"/>
              <a:buNone/>
              <a:defRPr sz="12800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800"/>
              <a:buNone/>
              <a:defRPr sz="12800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800"/>
              <a:buNone/>
              <a:defRPr sz="12800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800"/>
              <a:buNone/>
              <a:defRPr sz="12800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800"/>
              <a:buNone/>
              <a:defRPr sz="12800">
                <a:solidFill>
                  <a:schemeClr val="dk2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59" name="Google Shape;259;p4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rket Size / Pie Graph">
  <p:cSld name="CAPTION_ONLY">
    <p:bg>
      <p:bgPr>
        <a:solidFill>
          <a:schemeClr val="dk1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6"/>
          <p:cNvSpPr/>
          <p:nvPr/>
        </p:nvSpPr>
        <p:spPr>
          <a:xfrm>
            <a:off x="0" y="0"/>
            <a:ext cx="9144000" cy="1631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6"/>
          <p:cNvSpPr txBox="1">
            <a:spLocks noGrp="1"/>
          </p:cNvSpPr>
          <p:nvPr>
            <p:ph type="subTitle" idx="1"/>
          </p:nvPr>
        </p:nvSpPr>
        <p:spPr>
          <a:xfrm>
            <a:off x="791150" y="522625"/>
            <a:ext cx="4977300" cy="110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epta Slab Medium"/>
              <a:buNone/>
              <a:defRPr sz="36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Hepta Slab Medium"/>
              <a:buNone/>
              <a:defRPr>
                <a:solidFill>
                  <a:schemeClr val="accent3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263" name="Google Shape;263;p46"/>
          <p:cNvSpPr txBox="1">
            <a:spLocks noGrp="1"/>
          </p:cNvSpPr>
          <p:nvPr>
            <p:ph type="body" idx="2"/>
          </p:nvPr>
        </p:nvSpPr>
        <p:spPr>
          <a:xfrm>
            <a:off x="714950" y="1989025"/>
            <a:ext cx="2792400" cy="28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 sz="1500">
                <a:solidFill>
                  <a:schemeClr val="lt1"/>
                </a:solidFill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 sz="1500">
                <a:solidFill>
                  <a:schemeClr val="lt1"/>
                </a:solidFill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 sz="1500">
                <a:solidFill>
                  <a:schemeClr val="lt1"/>
                </a:solidFill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 sz="1500">
                <a:solidFill>
                  <a:schemeClr val="lt1"/>
                </a:solidFill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 sz="1500">
                <a:solidFill>
                  <a:schemeClr val="lt1"/>
                </a:solidFill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 sz="1500">
                <a:solidFill>
                  <a:schemeClr val="lt1"/>
                </a:solidFill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 sz="1500">
                <a:solidFill>
                  <a:schemeClr val="lt1"/>
                </a:solidFill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 sz="1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46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dk2"/>
                </a:solidFill>
              </a:defRPr>
            </a:lvl1pPr>
            <a:lvl2pPr lvl="1" rtl="0">
              <a:buNone/>
              <a:defRPr sz="1100">
                <a:solidFill>
                  <a:schemeClr val="dk2"/>
                </a:solidFill>
              </a:defRPr>
            </a:lvl2pPr>
            <a:lvl3pPr lvl="2" rtl="0">
              <a:buNone/>
              <a:defRPr sz="1100">
                <a:solidFill>
                  <a:schemeClr val="dk2"/>
                </a:solidFill>
              </a:defRPr>
            </a:lvl3pPr>
            <a:lvl4pPr lvl="3" rtl="0">
              <a:buNone/>
              <a:defRPr sz="1100">
                <a:solidFill>
                  <a:schemeClr val="dk2"/>
                </a:solidFill>
              </a:defRPr>
            </a:lvl4pPr>
            <a:lvl5pPr lvl="4" rtl="0">
              <a:buNone/>
              <a:defRPr sz="1100">
                <a:solidFill>
                  <a:schemeClr val="dk2"/>
                </a:solidFill>
              </a:defRPr>
            </a:lvl5pPr>
            <a:lvl6pPr lvl="5" rtl="0">
              <a:buNone/>
              <a:defRPr sz="1100">
                <a:solidFill>
                  <a:schemeClr val="dk2"/>
                </a:solidFill>
              </a:defRPr>
            </a:lvl6pPr>
            <a:lvl7pPr lvl="6" rtl="0">
              <a:buNone/>
              <a:defRPr sz="1100">
                <a:solidFill>
                  <a:schemeClr val="dk2"/>
                </a:solidFill>
              </a:defRPr>
            </a:lvl7pPr>
            <a:lvl8pPr lvl="7" rtl="0">
              <a:buNone/>
              <a:defRPr sz="1100">
                <a:solidFill>
                  <a:schemeClr val="dk2"/>
                </a:solidFill>
              </a:defRPr>
            </a:lvl8pPr>
            <a:lvl9pPr lvl="8" rtl="0">
              <a:buNone/>
              <a:defRPr sz="11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5" name="Google Shape;265;p46"/>
          <p:cNvSpPr/>
          <p:nvPr/>
        </p:nvSpPr>
        <p:spPr>
          <a:xfrm>
            <a:off x="4416275" y="1976923"/>
            <a:ext cx="4045200" cy="2871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46"/>
          <p:cNvSpPr/>
          <p:nvPr/>
        </p:nvSpPr>
        <p:spPr>
          <a:xfrm rot="444408">
            <a:off x="5636457" y="2500588"/>
            <a:ext cx="1505663" cy="1505327"/>
          </a:xfrm>
          <a:prstGeom prst="pie">
            <a:avLst>
              <a:gd name="adj1" fmla="val 8241844"/>
              <a:gd name="adj2" fmla="val 1255493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fferentiators / 4 column text">
  <p:cSld name="BIG_NUMBER">
    <p:bg>
      <p:bgPr>
        <a:solidFill>
          <a:schemeClr val="dk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7"/>
          <p:cNvSpPr/>
          <p:nvPr/>
        </p:nvSpPr>
        <p:spPr>
          <a:xfrm>
            <a:off x="0" y="1324925"/>
            <a:ext cx="4572000" cy="191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"/>
          </a:p>
        </p:txBody>
      </p:sp>
      <p:sp>
        <p:nvSpPr>
          <p:cNvPr id="269" name="Google Shape;269;p47"/>
          <p:cNvSpPr/>
          <p:nvPr/>
        </p:nvSpPr>
        <p:spPr>
          <a:xfrm>
            <a:off x="0" y="3235076"/>
            <a:ext cx="4572000" cy="191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">
              <a:solidFill>
                <a:schemeClr val="dk2"/>
              </a:solidFill>
            </a:endParaRPr>
          </a:p>
        </p:txBody>
      </p:sp>
      <p:sp>
        <p:nvSpPr>
          <p:cNvPr id="270" name="Google Shape;270;p47"/>
          <p:cNvSpPr/>
          <p:nvPr/>
        </p:nvSpPr>
        <p:spPr>
          <a:xfrm>
            <a:off x="4571892" y="3235076"/>
            <a:ext cx="4572000" cy="1914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">
              <a:solidFill>
                <a:schemeClr val="lt1"/>
              </a:solidFill>
            </a:endParaRPr>
          </a:p>
        </p:txBody>
      </p:sp>
      <p:sp>
        <p:nvSpPr>
          <p:cNvPr id="271" name="Google Shape;271;p47"/>
          <p:cNvSpPr/>
          <p:nvPr/>
        </p:nvSpPr>
        <p:spPr>
          <a:xfrm>
            <a:off x="4571892" y="1324925"/>
            <a:ext cx="4572000" cy="1910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">
              <a:solidFill>
                <a:schemeClr val="accent5"/>
              </a:solidFill>
            </a:endParaRPr>
          </a:p>
        </p:txBody>
      </p:sp>
      <p:sp>
        <p:nvSpPr>
          <p:cNvPr id="272" name="Google Shape;272;p47"/>
          <p:cNvSpPr txBox="1">
            <a:spLocks noGrp="1"/>
          </p:cNvSpPr>
          <p:nvPr>
            <p:ph type="subTitle" idx="1"/>
          </p:nvPr>
        </p:nvSpPr>
        <p:spPr>
          <a:xfrm>
            <a:off x="480420" y="290626"/>
            <a:ext cx="3592200" cy="3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pta Slab Medium"/>
              <a:buNone/>
              <a:defRPr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73" name="Google Shape;273;p47"/>
          <p:cNvSpPr txBox="1">
            <a:spLocks noGrp="1"/>
          </p:cNvSpPr>
          <p:nvPr>
            <p:ph type="body" idx="2"/>
          </p:nvPr>
        </p:nvSpPr>
        <p:spPr>
          <a:xfrm>
            <a:off x="480425" y="610475"/>
            <a:ext cx="4878300" cy="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74" name="Google Shape;274;p47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dk2"/>
                </a:solidFill>
              </a:defRPr>
            </a:lvl1pPr>
            <a:lvl2pPr lvl="1" rtl="0">
              <a:buNone/>
              <a:defRPr sz="1100">
                <a:solidFill>
                  <a:schemeClr val="dk2"/>
                </a:solidFill>
              </a:defRPr>
            </a:lvl2pPr>
            <a:lvl3pPr lvl="2" rtl="0">
              <a:buNone/>
              <a:defRPr sz="1100">
                <a:solidFill>
                  <a:schemeClr val="dk2"/>
                </a:solidFill>
              </a:defRPr>
            </a:lvl3pPr>
            <a:lvl4pPr lvl="3" rtl="0">
              <a:buNone/>
              <a:defRPr sz="1100">
                <a:solidFill>
                  <a:schemeClr val="dk2"/>
                </a:solidFill>
              </a:defRPr>
            </a:lvl4pPr>
            <a:lvl5pPr lvl="4" rtl="0">
              <a:buNone/>
              <a:defRPr sz="1100">
                <a:solidFill>
                  <a:schemeClr val="dk2"/>
                </a:solidFill>
              </a:defRPr>
            </a:lvl5pPr>
            <a:lvl6pPr lvl="5" rtl="0">
              <a:buNone/>
              <a:defRPr sz="1100">
                <a:solidFill>
                  <a:schemeClr val="dk2"/>
                </a:solidFill>
              </a:defRPr>
            </a:lvl6pPr>
            <a:lvl7pPr lvl="6" rtl="0">
              <a:buNone/>
              <a:defRPr sz="1100">
                <a:solidFill>
                  <a:schemeClr val="dk2"/>
                </a:solidFill>
              </a:defRPr>
            </a:lvl7pPr>
            <a:lvl8pPr lvl="7" rtl="0">
              <a:buNone/>
              <a:defRPr sz="1100">
                <a:solidFill>
                  <a:schemeClr val="dk2"/>
                </a:solidFill>
              </a:defRPr>
            </a:lvl8pPr>
            <a:lvl9pPr lvl="8" rtl="0">
              <a:buNone/>
              <a:defRPr sz="11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blank">
  <p:cSld name="BLANK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8"/>
          <p:cNvSpPr txBox="1">
            <a:spLocks noGrp="1"/>
          </p:cNvSpPr>
          <p:nvPr>
            <p:ph type="title"/>
          </p:nvPr>
        </p:nvSpPr>
        <p:spPr>
          <a:xfrm>
            <a:off x="697350" y="2932550"/>
            <a:ext cx="7749300" cy="101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pta Slab Medium"/>
              <a:buNone/>
              <a:defRPr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277" name="Google Shape;277;p48"/>
          <p:cNvSpPr txBox="1">
            <a:spLocks noGrp="1"/>
          </p:cNvSpPr>
          <p:nvPr>
            <p:ph type="title" idx="2"/>
          </p:nvPr>
        </p:nvSpPr>
        <p:spPr>
          <a:xfrm>
            <a:off x="3278250" y="1194450"/>
            <a:ext cx="2587500" cy="19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800"/>
              <a:buNone/>
              <a:defRPr sz="128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800"/>
              <a:buNone/>
              <a:defRPr sz="128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800"/>
              <a:buNone/>
              <a:defRPr sz="128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800"/>
              <a:buNone/>
              <a:defRPr sz="128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800"/>
              <a:buNone/>
              <a:defRPr sz="128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800"/>
              <a:buNone/>
              <a:defRPr sz="128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800"/>
              <a:buNone/>
              <a:defRPr sz="128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800"/>
              <a:buNone/>
              <a:defRPr sz="128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800"/>
              <a:buNone/>
              <a:defRPr sz="128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78" name="Google Shape;278;p4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text">
  <p:cSld name="TITLE_1">
    <p:bg>
      <p:bgPr>
        <a:solidFill>
          <a:schemeClr val="dk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9"/>
          <p:cNvSpPr/>
          <p:nvPr/>
        </p:nvSpPr>
        <p:spPr>
          <a:xfrm>
            <a:off x="0" y="0"/>
            <a:ext cx="9144000" cy="1631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49"/>
          <p:cNvSpPr txBox="1">
            <a:spLocks noGrp="1"/>
          </p:cNvSpPr>
          <p:nvPr>
            <p:ph type="subTitle" idx="1"/>
          </p:nvPr>
        </p:nvSpPr>
        <p:spPr>
          <a:xfrm>
            <a:off x="791150" y="522625"/>
            <a:ext cx="5938800" cy="110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Hepta Slab Medium"/>
              <a:buNone/>
              <a:defRPr sz="3600"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282" name="Google Shape;282;p49"/>
          <p:cNvSpPr txBox="1">
            <a:spLocks noGrp="1"/>
          </p:cNvSpPr>
          <p:nvPr>
            <p:ph type="body" idx="2"/>
          </p:nvPr>
        </p:nvSpPr>
        <p:spPr>
          <a:xfrm>
            <a:off x="810075" y="2065225"/>
            <a:ext cx="7539900" cy="277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  <a:defRPr sz="2800">
                <a:solidFill>
                  <a:schemeClr val="lt1"/>
                </a:solidFill>
              </a:defRPr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  <a:defRPr sz="2800">
                <a:solidFill>
                  <a:schemeClr val="lt1"/>
                </a:solidFill>
              </a:defRPr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■"/>
              <a:defRPr sz="2800">
                <a:solidFill>
                  <a:schemeClr val="lt1"/>
                </a:solidFill>
              </a:defRPr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  <a:defRPr sz="2800">
                <a:solidFill>
                  <a:schemeClr val="lt1"/>
                </a:solidFill>
              </a:defRPr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  <a:defRPr sz="2800">
                <a:solidFill>
                  <a:schemeClr val="lt1"/>
                </a:solidFill>
              </a:defRPr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■"/>
              <a:defRPr sz="2800">
                <a:solidFill>
                  <a:schemeClr val="lt1"/>
                </a:solidFill>
              </a:defRPr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  <a:defRPr sz="2800">
                <a:solidFill>
                  <a:schemeClr val="lt1"/>
                </a:solidFill>
              </a:defRPr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  <a:defRPr sz="2800">
                <a:solidFill>
                  <a:schemeClr val="lt1"/>
                </a:solidFill>
              </a:defRPr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■"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3" name="Google Shape;283;p49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accent1"/>
                </a:solidFill>
              </a:defRPr>
            </a:lvl1pPr>
            <a:lvl2pPr lvl="1" rtl="0">
              <a:buNone/>
              <a:defRPr sz="1100">
                <a:solidFill>
                  <a:schemeClr val="accent1"/>
                </a:solidFill>
              </a:defRPr>
            </a:lvl2pPr>
            <a:lvl3pPr lvl="2" rtl="0">
              <a:buNone/>
              <a:defRPr sz="1100">
                <a:solidFill>
                  <a:schemeClr val="accent1"/>
                </a:solidFill>
              </a:defRPr>
            </a:lvl3pPr>
            <a:lvl4pPr lvl="3" rtl="0">
              <a:buNone/>
              <a:defRPr sz="1100">
                <a:solidFill>
                  <a:schemeClr val="accent1"/>
                </a:solidFill>
              </a:defRPr>
            </a:lvl4pPr>
            <a:lvl5pPr lvl="4" rtl="0">
              <a:buNone/>
              <a:defRPr sz="1100">
                <a:solidFill>
                  <a:schemeClr val="accent1"/>
                </a:solidFill>
              </a:defRPr>
            </a:lvl5pPr>
            <a:lvl6pPr lvl="5" rtl="0">
              <a:buNone/>
              <a:defRPr sz="1100">
                <a:solidFill>
                  <a:schemeClr val="accent1"/>
                </a:solidFill>
              </a:defRPr>
            </a:lvl6pPr>
            <a:lvl7pPr lvl="6" rtl="0">
              <a:buNone/>
              <a:defRPr sz="1100">
                <a:solidFill>
                  <a:schemeClr val="accent1"/>
                </a:solidFill>
              </a:defRPr>
            </a:lvl7pPr>
            <a:lvl8pPr lvl="7" rtl="0">
              <a:buNone/>
              <a:defRPr sz="1100">
                <a:solidFill>
                  <a:schemeClr val="accent1"/>
                </a:solidFill>
              </a:defRPr>
            </a:lvl8pPr>
            <a:lvl9pPr lvl="8" rtl="0">
              <a:buNone/>
              <a:defRPr sz="1100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Background Image + Text">
  <p:cSld name="CUSTOM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86" name="Google Shape;286;p50"/>
          <p:cNvSpPr txBox="1">
            <a:spLocks noGrp="1"/>
          </p:cNvSpPr>
          <p:nvPr>
            <p:ph type="body" idx="1"/>
          </p:nvPr>
        </p:nvSpPr>
        <p:spPr>
          <a:xfrm>
            <a:off x="4655675" y="956675"/>
            <a:ext cx="3965400" cy="7752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274300" tIns="0" rIns="274300" bIns="27430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"/>
              <a:buChar char="●"/>
              <a:defRPr sz="11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"/>
              <a:buChar char="○"/>
              <a:defRPr sz="1100"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"/>
              <a:buChar char="■"/>
              <a:defRPr sz="1100"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"/>
              <a:buChar char="●"/>
              <a:defRPr sz="1100"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"/>
              <a:buChar char="○"/>
              <a:defRPr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"/>
              <a:buChar char="■"/>
              <a:defRPr sz="1100"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"/>
              <a:buChar char="●"/>
              <a:defRPr sz="1100"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"/>
              <a:buChar char="○"/>
              <a:defRPr sz="1100"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"/>
              <a:buChar char="■"/>
              <a:defRPr sz="110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87" name="Google Shape;287;p50"/>
          <p:cNvSpPr txBox="1">
            <a:spLocks noGrp="1"/>
          </p:cNvSpPr>
          <p:nvPr>
            <p:ph type="subTitle" idx="3"/>
          </p:nvPr>
        </p:nvSpPr>
        <p:spPr>
          <a:xfrm>
            <a:off x="4655675" y="522900"/>
            <a:ext cx="3965400" cy="442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274300" tIns="274300" rIns="27430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288" name="Google Shape;288;p50"/>
          <p:cNvSpPr txBox="1">
            <a:spLocks noGrp="1"/>
          </p:cNvSpPr>
          <p:nvPr>
            <p:ph type="body" idx="4"/>
          </p:nvPr>
        </p:nvSpPr>
        <p:spPr>
          <a:xfrm>
            <a:off x="524350" y="4144800"/>
            <a:ext cx="1558800" cy="475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137150" tIns="137150" rIns="137150" bIns="13715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Barlow"/>
              <a:buChar char="●"/>
              <a:defRPr sz="7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Barlow"/>
              <a:buChar char="○"/>
              <a:defRPr sz="700"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Barlow"/>
              <a:buChar char="■"/>
              <a:defRPr sz="700"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Barlow"/>
              <a:buChar char="●"/>
              <a:defRPr sz="700"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Barlow"/>
              <a:buChar char="○"/>
              <a:defRPr sz="700"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Barlow"/>
              <a:buChar char="■"/>
              <a:defRPr sz="700"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Barlow"/>
              <a:buChar char="●"/>
              <a:defRPr sz="700"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Barlow"/>
              <a:buChar char="○"/>
              <a:defRPr sz="700"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Barlow"/>
              <a:buChar char="■"/>
              <a:defRPr sz="70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89" name="Google Shape;289;p5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+ Image">
  <p:cSld name="CUSTOM_1">
    <p:bg>
      <p:bgPr>
        <a:solidFill>
          <a:schemeClr val="lt2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1"/>
          <p:cNvSpPr>
            <a:spLocks noGrp="1"/>
          </p:cNvSpPr>
          <p:nvPr>
            <p:ph type="pic" idx="2"/>
          </p:nvPr>
        </p:nvSpPr>
        <p:spPr>
          <a:xfrm>
            <a:off x="5485725" y="523025"/>
            <a:ext cx="3135300" cy="4097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292" name="Google Shape;292;p51"/>
          <p:cNvSpPr txBox="1">
            <a:spLocks noGrp="1"/>
          </p:cNvSpPr>
          <p:nvPr>
            <p:ph type="title"/>
          </p:nvPr>
        </p:nvSpPr>
        <p:spPr>
          <a:xfrm>
            <a:off x="591441" y="391675"/>
            <a:ext cx="4397400" cy="3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epta Slab Medium"/>
              <a:buNone/>
              <a:defRPr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93" name="Google Shape;293;p51"/>
          <p:cNvSpPr txBox="1">
            <a:spLocks noGrp="1"/>
          </p:cNvSpPr>
          <p:nvPr>
            <p:ph type="body" idx="1"/>
          </p:nvPr>
        </p:nvSpPr>
        <p:spPr>
          <a:xfrm>
            <a:off x="638750" y="4413181"/>
            <a:ext cx="5537100" cy="31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 Medium"/>
              <a:buChar char="●"/>
              <a:defRPr sz="11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 Medium"/>
              <a:buChar char="○"/>
              <a:defRPr sz="11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 Medium"/>
              <a:buChar char="■"/>
              <a:defRPr sz="11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 Medium"/>
              <a:buChar char="●"/>
              <a:defRPr sz="11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 Medium"/>
              <a:buChar char="○"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 Medium"/>
              <a:buChar char="■"/>
              <a:defRPr sz="11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 Medium"/>
              <a:buChar char="●"/>
              <a:defRPr sz="11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 Medium"/>
              <a:buChar char="○"/>
              <a:defRPr sz="11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 Medium"/>
              <a:buChar char="■"/>
              <a:defRPr sz="11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94" name="Google Shape;294;p51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accent1"/>
                </a:solidFill>
              </a:defRPr>
            </a:lvl1pPr>
            <a:lvl2pPr lvl="1" rtl="0">
              <a:buNone/>
              <a:defRPr sz="1100">
                <a:solidFill>
                  <a:schemeClr val="accent1"/>
                </a:solidFill>
              </a:defRPr>
            </a:lvl2pPr>
            <a:lvl3pPr lvl="2" rtl="0">
              <a:buNone/>
              <a:defRPr sz="1100">
                <a:solidFill>
                  <a:schemeClr val="accent1"/>
                </a:solidFill>
              </a:defRPr>
            </a:lvl3pPr>
            <a:lvl4pPr lvl="3" rtl="0">
              <a:buNone/>
              <a:defRPr sz="1100">
                <a:solidFill>
                  <a:schemeClr val="accent1"/>
                </a:solidFill>
              </a:defRPr>
            </a:lvl4pPr>
            <a:lvl5pPr lvl="4" rtl="0">
              <a:buNone/>
              <a:defRPr sz="1100">
                <a:solidFill>
                  <a:schemeClr val="accent1"/>
                </a:solidFill>
              </a:defRPr>
            </a:lvl5pPr>
            <a:lvl6pPr lvl="5" rtl="0">
              <a:buNone/>
              <a:defRPr sz="1100">
                <a:solidFill>
                  <a:schemeClr val="accent1"/>
                </a:solidFill>
              </a:defRPr>
            </a:lvl6pPr>
            <a:lvl7pPr lvl="6" rtl="0">
              <a:buNone/>
              <a:defRPr sz="1100">
                <a:solidFill>
                  <a:schemeClr val="accent1"/>
                </a:solidFill>
              </a:defRPr>
            </a:lvl7pPr>
            <a:lvl8pPr lvl="7" rtl="0">
              <a:buNone/>
              <a:defRPr sz="1100">
                <a:solidFill>
                  <a:schemeClr val="accent1"/>
                </a:solidFill>
              </a:defRPr>
            </a:lvl8pPr>
            <a:lvl9pPr lvl="8" rtl="0">
              <a:buNone/>
              <a:defRPr sz="1100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oals + 5 Images">
  <p:cSld name="CUSTOM_2">
    <p:bg>
      <p:bgPr>
        <a:solidFill>
          <a:schemeClr val="dk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2"/>
          <p:cNvSpPr txBox="1">
            <a:spLocks noGrp="1"/>
          </p:cNvSpPr>
          <p:nvPr>
            <p:ph type="body" idx="1"/>
          </p:nvPr>
        </p:nvSpPr>
        <p:spPr>
          <a:xfrm>
            <a:off x="5481425" y="2715575"/>
            <a:ext cx="1294800" cy="2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97" name="Google Shape;297;p52"/>
          <p:cNvSpPr txBox="1">
            <a:spLocks noGrp="1"/>
          </p:cNvSpPr>
          <p:nvPr>
            <p:ph type="body" idx="2"/>
          </p:nvPr>
        </p:nvSpPr>
        <p:spPr>
          <a:xfrm>
            <a:off x="3918400" y="2715725"/>
            <a:ext cx="1294800" cy="2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98" name="Google Shape;298;p52"/>
          <p:cNvSpPr txBox="1">
            <a:spLocks noGrp="1"/>
          </p:cNvSpPr>
          <p:nvPr>
            <p:ph type="body" idx="3"/>
          </p:nvPr>
        </p:nvSpPr>
        <p:spPr>
          <a:xfrm>
            <a:off x="2349550" y="2715575"/>
            <a:ext cx="1294800" cy="2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99" name="Google Shape;299;p52"/>
          <p:cNvSpPr txBox="1">
            <a:spLocks noGrp="1"/>
          </p:cNvSpPr>
          <p:nvPr>
            <p:ph type="body" idx="4"/>
          </p:nvPr>
        </p:nvSpPr>
        <p:spPr>
          <a:xfrm>
            <a:off x="791150" y="2615450"/>
            <a:ext cx="1294800" cy="1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00" name="Google Shape;300;p52"/>
          <p:cNvSpPr txBox="1">
            <a:spLocks noGrp="1"/>
          </p:cNvSpPr>
          <p:nvPr>
            <p:ph type="body" idx="5"/>
          </p:nvPr>
        </p:nvSpPr>
        <p:spPr>
          <a:xfrm>
            <a:off x="791150" y="2715500"/>
            <a:ext cx="1294800" cy="2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01" name="Google Shape;301;p52"/>
          <p:cNvSpPr txBox="1">
            <a:spLocks noGrp="1"/>
          </p:cNvSpPr>
          <p:nvPr>
            <p:ph type="body" idx="6"/>
          </p:nvPr>
        </p:nvSpPr>
        <p:spPr>
          <a:xfrm>
            <a:off x="7044450" y="2715500"/>
            <a:ext cx="1294800" cy="2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cxnSp>
        <p:nvCxnSpPr>
          <p:cNvPr id="302" name="Google Shape;302;p52"/>
          <p:cNvCxnSpPr/>
          <p:nvPr/>
        </p:nvCxnSpPr>
        <p:spPr>
          <a:xfrm rot="10800000">
            <a:off x="827250" y="1481375"/>
            <a:ext cx="74895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3" name="Google Shape;303;p52"/>
          <p:cNvSpPr>
            <a:spLocks noGrp="1"/>
          </p:cNvSpPr>
          <p:nvPr>
            <p:ph type="pic" idx="7"/>
          </p:nvPr>
        </p:nvSpPr>
        <p:spPr>
          <a:xfrm>
            <a:off x="7049625" y="523025"/>
            <a:ext cx="1305900" cy="1918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04" name="Google Shape;304;p52"/>
          <p:cNvSpPr>
            <a:spLocks noGrp="1"/>
          </p:cNvSpPr>
          <p:nvPr>
            <p:ph type="pic" idx="8"/>
          </p:nvPr>
        </p:nvSpPr>
        <p:spPr>
          <a:xfrm>
            <a:off x="784775" y="522100"/>
            <a:ext cx="1305900" cy="1918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05" name="Google Shape;305;p52"/>
          <p:cNvSpPr>
            <a:spLocks noGrp="1"/>
          </p:cNvSpPr>
          <p:nvPr>
            <p:ph type="pic" idx="9"/>
          </p:nvPr>
        </p:nvSpPr>
        <p:spPr>
          <a:xfrm>
            <a:off x="2343950" y="523500"/>
            <a:ext cx="1305900" cy="1918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06" name="Google Shape;306;p52"/>
          <p:cNvSpPr>
            <a:spLocks noGrp="1"/>
          </p:cNvSpPr>
          <p:nvPr>
            <p:ph type="pic" idx="13"/>
          </p:nvPr>
        </p:nvSpPr>
        <p:spPr>
          <a:xfrm>
            <a:off x="3915213" y="523500"/>
            <a:ext cx="1305900" cy="1918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07" name="Google Shape;307;p52"/>
          <p:cNvSpPr>
            <a:spLocks noGrp="1"/>
          </p:cNvSpPr>
          <p:nvPr>
            <p:ph type="pic" idx="14"/>
          </p:nvPr>
        </p:nvSpPr>
        <p:spPr>
          <a:xfrm>
            <a:off x="5490975" y="523500"/>
            <a:ext cx="1305900" cy="1918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08" name="Google Shape;308;p52"/>
          <p:cNvSpPr txBox="1">
            <a:spLocks noGrp="1"/>
          </p:cNvSpPr>
          <p:nvPr>
            <p:ph type="body" idx="15"/>
          </p:nvPr>
        </p:nvSpPr>
        <p:spPr>
          <a:xfrm>
            <a:off x="5481425" y="4112700"/>
            <a:ext cx="2877600" cy="50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309" name="Google Shape;309;p52"/>
          <p:cNvSpPr txBox="1">
            <a:spLocks noGrp="1"/>
          </p:cNvSpPr>
          <p:nvPr>
            <p:ph type="subTitle" idx="16"/>
          </p:nvPr>
        </p:nvSpPr>
        <p:spPr>
          <a:xfrm>
            <a:off x="5481425" y="3897300"/>
            <a:ext cx="2877600" cy="21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pta Slab Medium"/>
              <a:buNone/>
              <a:defRPr>
                <a:solidFill>
                  <a:schemeClr val="accen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310" name="Google Shape;310;p52"/>
          <p:cNvSpPr txBox="1">
            <a:spLocks noGrp="1"/>
          </p:cNvSpPr>
          <p:nvPr>
            <p:ph type="body" idx="17"/>
          </p:nvPr>
        </p:nvSpPr>
        <p:spPr>
          <a:xfrm>
            <a:off x="2349500" y="2615450"/>
            <a:ext cx="1294800" cy="1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11" name="Google Shape;311;p52"/>
          <p:cNvSpPr txBox="1">
            <a:spLocks noGrp="1"/>
          </p:cNvSpPr>
          <p:nvPr>
            <p:ph type="body" idx="18"/>
          </p:nvPr>
        </p:nvSpPr>
        <p:spPr>
          <a:xfrm>
            <a:off x="3915488" y="2615450"/>
            <a:ext cx="1294800" cy="1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12" name="Google Shape;312;p52"/>
          <p:cNvSpPr txBox="1">
            <a:spLocks noGrp="1"/>
          </p:cNvSpPr>
          <p:nvPr>
            <p:ph type="body" idx="19"/>
          </p:nvPr>
        </p:nvSpPr>
        <p:spPr>
          <a:xfrm>
            <a:off x="5479963" y="2615450"/>
            <a:ext cx="1294800" cy="1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13" name="Google Shape;313;p52"/>
          <p:cNvSpPr txBox="1">
            <a:spLocks noGrp="1"/>
          </p:cNvSpPr>
          <p:nvPr>
            <p:ph type="body" idx="20"/>
          </p:nvPr>
        </p:nvSpPr>
        <p:spPr>
          <a:xfrm>
            <a:off x="7047338" y="2615450"/>
            <a:ext cx="1294800" cy="1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●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○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Barlow Medium"/>
              <a:buChar char="■"/>
              <a:defRPr sz="700">
                <a:solidFill>
                  <a:schemeClr val="accen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14" name="Google Shape;314;p52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accent1"/>
                </a:solidFill>
              </a:defRPr>
            </a:lvl1pPr>
            <a:lvl2pPr lvl="1" rtl="0">
              <a:buNone/>
              <a:defRPr sz="1100">
                <a:solidFill>
                  <a:schemeClr val="accent1"/>
                </a:solidFill>
              </a:defRPr>
            </a:lvl2pPr>
            <a:lvl3pPr lvl="2" rtl="0">
              <a:buNone/>
              <a:defRPr sz="1100">
                <a:solidFill>
                  <a:schemeClr val="accent1"/>
                </a:solidFill>
              </a:defRPr>
            </a:lvl3pPr>
            <a:lvl4pPr lvl="3" rtl="0">
              <a:buNone/>
              <a:defRPr sz="1100">
                <a:solidFill>
                  <a:schemeClr val="accent1"/>
                </a:solidFill>
              </a:defRPr>
            </a:lvl4pPr>
            <a:lvl5pPr lvl="4" rtl="0">
              <a:buNone/>
              <a:defRPr sz="1100">
                <a:solidFill>
                  <a:schemeClr val="accent1"/>
                </a:solidFill>
              </a:defRPr>
            </a:lvl5pPr>
            <a:lvl6pPr lvl="5" rtl="0">
              <a:buNone/>
              <a:defRPr sz="1100">
                <a:solidFill>
                  <a:schemeClr val="accent1"/>
                </a:solidFill>
              </a:defRPr>
            </a:lvl6pPr>
            <a:lvl7pPr lvl="6" rtl="0">
              <a:buNone/>
              <a:defRPr sz="1100">
                <a:solidFill>
                  <a:schemeClr val="accent1"/>
                </a:solidFill>
              </a:defRPr>
            </a:lvl7pPr>
            <a:lvl8pPr lvl="7" rtl="0">
              <a:buNone/>
              <a:defRPr sz="1100">
                <a:solidFill>
                  <a:schemeClr val="accent1"/>
                </a:solidFill>
              </a:defRPr>
            </a:lvl8pPr>
            <a:lvl9pPr lvl="8" rtl="0">
              <a:buNone/>
              <a:defRPr sz="1100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Canvas / Line Graph">
  <p:cSld name="CUSTOM_3">
    <p:bg>
      <p:bgPr>
        <a:solidFill>
          <a:schemeClr val="dk1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3"/>
          <p:cNvSpPr txBox="1">
            <a:spLocks noGrp="1"/>
          </p:cNvSpPr>
          <p:nvPr>
            <p:ph type="body" idx="1"/>
          </p:nvPr>
        </p:nvSpPr>
        <p:spPr>
          <a:xfrm>
            <a:off x="3917825" y="4024920"/>
            <a:ext cx="4441200" cy="50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317" name="Google Shape;317;p53"/>
          <p:cNvSpPr txBox="1">
            <a:spLocks noGrp="1"/>
          </p:cNvSpPr>
          <p:nvPr>
            <p:ph type="subTitle" idx="2"/>
          </p:nvPr>
        </p:nvSpPr>
        <p:spPr>
          <a:xfrm>
            <a:off x="783675" y="3967895"/>
            <a:ext cx="2877600" cy="43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ExtraLight"/>
              <a:buNone/>
              <a:defRPr sz="2800">
                <a:solidFill>
                  <a:schemeClr val="accent1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ExtraLight"/>
              <a:buNone/>
              <a:defRPr sz="2800">
                <a:solidFill>
                  <a:schemeClr val="accent1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ExtraLight"/>
              <a:buNone/>
              <a:defRPr sz="2800">
                <a:solidFill>
                  <a:schemeClr val="accent1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ExtraLight"/>
              <a:buNone/>
              <a:defRPr sz="2800">
                <a:solidFill>
                  <a:schemeClr val="accent1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ExtraLight"/>
              <a:buNone/>
              <a:defRPr sz="2800">
                <a:solidFill>
                  <a:schemeClr val="accent1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ExtraLight"/>
              <a:buNone/>
              <a:defRPr sz="2800">
                <a:solidFill>
                  <a:schemeClr val="accent1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ExtraLight"/>
              <a:buNone/>
              <a:defRPr sz="2800">
                <a:solidFill>
                  <a:schemeClr val="accent1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ExtraLight"/>
              <a:buNone/>
              <a:defRPr sz="2800">
                <a:solidFill>
                  <a:schemeClr val="accent1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ExtraLight"/>
              <a:buNone/>
              <a:defRPr sz="2800">
                <a:solidFill>
                  <a:schemeClr val="accent1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9pPr>
          </a:lstStyle>
          <a:p>
            <a:endParaRPr/>
          </a:p>
        </p:txBody>
      </p:sp>
      <p:sp>
        <p:nvSpPr>
          <p:cNvPr id="318" name="Google Shape;318;p53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accent1"/>
                </a:solidFill>
              </a:defRPr>
            </a:lvl1pPr>
            <a:lvl2pPr lvl="1" rtl="0">
              <a:buNone/>
              <a:defRPr sz="1100">
                <a:solidFill>
                  <a:schemeClr val="accent1"/>
                </a:solidFill>
              </a:defRPr>
            </a:lvl2pPr>
            <a:lvl3pPr lvl="2" rtl="0">
              <a:buNone/>
              <a:defRPr sz="1100">
                <a:solidFill>
                  <a:schemeClr val="accent1"/>
                </a:solidFill>
              </a:defRPr>
            </a:lvl3pPr>
            <a:lvl4pPr lvl="3" rtl="0">
              <a:buNone/>
              <a:defRPr sz="1100">
                <a:solidFill>
                  <a:schemeClr val="accent1"/>
                </a:solidFill>
              </a:defRPr>
            </a:lvl4pPr>
            <a:lvl5pPr lvl="4" rtl="0">
              <a:buNone/>
              <a:defRPr sz="1100">
                <a:solidFill>
                  <a:schemeClr val="accent1"/>
                </a:solidFill>
              </a:defRPr>
            </a:lvl5pPr>
            <a:lvl6pPr lvl="5" rtl="0">
              <a:buNone/>
              <a:defRPr sz="1100">
                <a:solidFill>
                  <a:schemeClr val="accent1"/>
                </a:solidFill>
              </a:defRPr>
            </a:lvl6pPr>
            <a:lvl7pPr lvl="6" rtl="0">
              <a:buNone/>
              <a:defRPr sz="1100">
                <a:solidFill>
                  <a:schemeClr val="accent1"/>
                </a:solidFill>
              </a:defRPr>
            </a:lvl7pPr>
            <a:lvl8pPr lvl="7" rtl="0">
              <a:buNone/>
              <a:defRPr sz="1100">
                <a:solidFill>
                  <a:schemeClr val="accent1"/>
                </a:solidFill>
              </a:defRPr>
            </a:lvl8pPr>
            <a:lvl9pPr lvl="8" rtl="0">
              <a:buNone/>
              <a:defRPr sz="1100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CUSTOM_4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4"/>
          <p:cNvSpPr txBox="1">
            <a:spLocks noGrp="1"/>
          </p:cNvSpPr>
          <p:nvPr>
            <p:ph type="title"/>
          </p:nvPr>
        </p:nvSpPr>
        <p:spPr>
          <a:xfrm>
            <a:off x="697350" y="2932550"/>
            <a:ext cx="7749300" cy="101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pta Slab Medium"/>
              <a:buNone/>
              <a:defRPr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Hepta Slab Medium"/>
              <a:buNone/>
              <a:defRPr sz="128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321" name="Google Shape;321;p54"/>
          <p:cNvSpPr txBox="1">
            <a:spLocks noGrp="1"/>
          </p:cNvSpPr>
          <p:nvPr>
            <p:ph type="title" idx="2"/>
          </p:nvPr>
        </p:nvSpPr>
        <p:spPr>
          <a:xfrm>
            <a:off x="3278250" y="1194450"/>
            <a:ext cx="2587500" cy="19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800"/>
              <a:buNone/>
              <a:defRPr sz="128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800"/>
              <a:buNone/>
              <a:defRPr sz="128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800"/>
              <a:buNone/>
              <a:defRPr sz="128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800"/>
              <a:buNone/>
              <a:defRPr sz="128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800"/>
              <a:buNone/>
              <a:defRPr sz="128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800"/>
              <a:buNone/>
              <a:defRPr sz="128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800"/>
              <a:buNone/>
              <a:defRPr sz="128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800"/>
              <a:buNone/>
              <a:defRPr sz="128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800"/>
              <a:buNone/>
              <a:defRPr sz="12800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322" name="Google Shape;322;p5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PIs / Objectives">
  <p:cSld name="CUSTOM_5">
    <p:bg>
      <p:bgPr>
        <a:solidFill>
          <a:schemeClr val="dk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5"/>
          <p:cNvSpPr/>
          <p:nvPr/>
        </p:nvSpPr>
        <p:spPr>
          <a:xfrm rot="-5400000">
            <a:off x="4090300" y="-436575"/>
            <a:ext cx="4099200" cy="601500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sp>
        <p:nvSpPr>
          <p:cNvPr id="325" name="Google Shape;325;p55"/>
          <p:cNvSpPr txBox="1">
            <a:spLocks noGrp="1"/>
          </p:cNvSpPr>
          <p:nvPr>
            <p:ph type="body" idx="1"/>
          </p:nvPr>
        </p:nvSpPr>
        <p:spPr>
          <a:xfrm>
            <a:off x="3918400" y="3680775"/>
            <a:ext cx="1294800" cy="1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26" name="Google Shape;326;p55"/>
          <p:cNvSpPr txBox="1">
            <a:spLocks noGrp="1"/>
          </p:cNvSpPr>
          <p:nvPr>
            <p:ph type="body" idx="2"/>
          </p:nvPr>
        </p:nvSpPr>
        <p:spPr>
          <a:xfrm>
            <a:off x="3918400" y="3780825"/>
            <a:ext cx="1294800" cy="2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27" name="Google Shape;327;p55"/>
          <p:cNvSpPr txBox="1">
            <a:spLocks noGrp="1"/>
          </p:cNvSpPr>
          <p:nvPr>
            <p:ph type="body" idx="3"/>
          </p:nvPr>
        </p:nvSpPr>
        <p:spPr>
          <a:xfrm>
            <a:off x="7044450" y="3680550"/>
            <a:ext cx="1294800" cy="1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28" name="Google Shape;328;p55"/>
          <p:cNvSpPr txBox="1">
            <a:spLocks noGrp="1"/>
          </p:cNvSpPr>
          <p:nvPr>
            <p:ph type="body" idx="4"/>
          </p:nvPr>
        </p:nvSpPr>
        <p:spPr>
          <a:xfrm>
            <a:off x="7044450" y="3780600"/>
            <a:ext cx="1294800" cy="2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29" name="Google Shape;329;p55"/>
          <p:cNvSpPr>
            <a:spLocks noGrp="1"/>
          </p:cNvSpPr>
          <p:nvPr>
            <p:ph type="pic" idx="5"/>
          </p:nvPr>
        </p:nvSpPr>
        <p:spPr>
          <a:xfrm>
            <a:off x="7049625" y="1588125"/>
            <a:ext cx="1305900" cy="1918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30" name="Google Shape;330;p55"/>
          <p:cNvSpPr>
            <a:spLocks noGrp="1"/>
          </p:cNvSpPr>
          <p:nvPr>
            <p:ph type="pic" idx="6"/>
          </p:nvPr>
        </p:nvSpPr>
        <p:spPr>
          <a:xfrm>
            <a:off x="3915213" y="1588600"/>
            <a:ext cx="1305900" cy="1918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31" name="Google Shape;331;p55"/>
          <p:cNvSpPr>
            <a:spLocks noGrp="1"/>
          </p:cNvSpPr>
          <p:nvPr>
            <p:ph type="pic" idx="7"/>
          </p:nvPr>
        </p:nvSpPr>
        <p:spPr>
          <a:xfrm>
            <a:off x="5490975" y="1588600"/>
            <a:ext cx="1305900" cy="1918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32" name="Google Shape;332;p55"/>
          <p:cNvSpPr txBox="1">
            <a:spLocks noGrp="1"/>
          </p:cNvSpPr>
          <p:nvPr>
            <p:ph type="subTitle" idx="8"/>
          </p:nvPr>
        </p:nvSpPr>
        <p:spPr>
          <a:xfrm>
            <a:off x="3918800" y="1034575"/>
            <a:ext cx="1307100" cy="554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Barlow ExtraLight"/>
              <a:buNone/>
              <a:defRPr sz="3600">
                <a:solidFill>
                  <a:schemeClr val="accent2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9pPr>
          </a:lstStyle>
          <a:p>
            <a:endParaRPr/>
          </a:p>
        </p:txBody>
      </p:sp>
      <p:sp>
        <p:nvSpPr>
          <p:cNvPr id="333" name="Google Shape;333;p55"/>
          <p:cNvSpPr txBox="1">
            <a:spLocks noGrp="1"/>
          </p:cNvSpPr>
          <p:nvPr>
            <p:ph type="subTitle" idx="9"/>
          </p:nvPr>
        </p:nvSpPr>
        <p:spPr>
          <a:xfrm>
            <a:off x="5484775" y="1034575"/>
            <a:ext cx="1307100" cy="554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Barlow ExtraLight"/>
              <a:buNone/>
              <a:defRPr sz="3600">
                <a:solidFill>
                  <a:schemeClr val="accent2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9pPr>
          </a:lstStyle>
          <a:p>
            <a:endParaRPr/>
          </a:p>
        </p:txBody>
      </p:sp>
      <p:sp>
        <p:nvSpPr>
          <p:cNvPr id="334" name="Google Shape;334;p55"/>
          <p:cNvSpPr txBox="1">
            <a:spLocks noGrp="1"/>
          </p:cNvSpPr>
          <p:nvPr>
            <p:ph type="subTitle" idx="13"/>
          </p:nvPr>
        </p:nvSpPr>
        <p:spPr>
          <a:xfrm>
            <a:off x="7050750" y="1032775"/>
            <a:ext cx="1307100" cy="554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Barlow ExtraLight"/>
              <a:buNone/>
              <a:defRPr sz="3600">
                <a:solidFill>
                  <a:schemeClr val="accent2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arlow ExtraLight"/>
              <a:buNone/>
              <a:defRPr sz="2800">
                <a:solidFill>
                  <a:schemeClr val="accent3"/>
                </a:solidFill>
                <a:latin typeface="Barlow ExtraLight"/>
                <a:ea typeface="Barlow ExtraLight"/>
                <a:cs typeface="Barlow ExtraLight"/>
                <a:sym typeface="Barlow ExtraLight"/>
              </a:defRPr>
            </a:lvl9pPr>
          </a:lstStyle>
          <a:p>
            <a:endParaRPr/>
          </a:p>
        </p:txBody>
      </p:sp>
      <p:sp>
        <p:nvSpPr>
          <p:cNvPr id="335" name="Google Shape;335;p55"/>
          <p:cNvSpPr txBox="1">
            <a:spLocks noGrp="1"/>
          </p:cNvSpPr>
          <p:nvPr>
            <p:ph type="body" idx="14"/>
          </p:nvPr>
        </p:nvSpPr>
        <p:spPr>
          <a:xfrm>
            <a:off x="507400" y="1828050"/>
            <a:ext cx="2136300" cy="29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●"/>
              <a:defRPr sz="2800">
                <a:solidFill>
                  <a:schemeClr val="accent2"/>
                </a:solidFill>
              </a:defRPr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○"/>
              <a:defRPr sz="2800">
                <a:solidFill>
                  <a:schemeClr val="accent2"/>
                </a:solidFill>
              </a:defRPr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■"/>
              <a:defRPr sz="2800">
                <a:solidFill>
                  <a:schemeClr val="accent2"/>
                </a:solidFill>
              </a:defRPr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●"/>
              <a:defRPr sz="2800">
                <a:solidFill>
                  <a:schemeClr val="accent2"/>
                </a:solidFill>
              </a:defRPr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○"/>
              <a:defRPr sz="2800">
                <a:solidFill>
                  <a:schemeClr val="accent2"/>
                </a:solidFill>
              </a:defRPr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■"/>
              <a:defRPr sz="2800">
                <a:solidFill>
                  <a:schemeClr val="accent2"/>
                </a:solidFill>
              </a:defRPr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●"/>
              <a:defRPr sz="2800">
                <a:solidFill>
                  <a:schemeClr val="accent2"/>
                </a:solidFill>
              </a:defRPr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○"/>
              <a:defRPr sz="2800">
                <a:solidFill>
                  <a:schemeClr val="accent2"/>
                </a:solidFill>
              </a:defRPr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■"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36" name="Google Shape;336;p55"/>
          <p:cNvSpPr txBox="1">
            <a:spLocks noGrp="1"/>
          </p:cNvSpPr>
          <p:nvPr>
            <p:ph type="body" idx="15"/>
          </p:nvPr>
        </p:nvSpPr>
        <p:spPr>
          <a:xfrm>
            <a:off x="5481425" y="3680775"/>
            <a:ext cx="1294800" cy="1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37" name="Google Shape;337;p55"/>
          <p:cNvSpPr txBox="1">
            <a:spLocks noGrp="1"/>
          </p:cNvSpPr>
          <p:nvPr>
            <p:ph type="body" idx="16"/>
          </p:nvPr>
        </p:nvSpPr>
        <p:spPr>
          <a:xfrm>
            <a:off x="5481425" y="3780825"/>
            <a:ext cx="1294800" cy="2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38" name="Google Shape;338;p55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accent2"/>
                </a:solidFill>
              </a:defRPr>
            </a:lvl1pPr>
            <a:lvl2pPr lvl="1" rtl="0">
              <a:buNone/>
              <a:defRPr sz="1100">
                <a:solidFill>
                  <a:schemeClr val="accent2"/>
                </a:solidFill>
              </a:defRPr>
            </a:lvl2pPr>
            <a:lvl3pPr lvl="2" rtl="0">
              <a:buNone/>
              <a:defRPr sz="1100">
                <a:solidFill>
                  <a:schemeClr val="accent2"/>
                </a:solidFill>
              </a:defRPr>
            </a:lvl3pPr>
            <a:lvl4pPr lvl="3" rtl="0">
              <a:buNone/>
              <a:defRPr sz="1100">
                <a:solidFill>
                  <a:schemeClr val="accent2"/>
                </a:solidFill>
              </a:defRPr>
            </a:lvl4pPr>
            <a:lvl5pPr lvl="4" rtl="0">
              <a:buNone/>
              <a:defRPr sz="1100">
                <a:solidFill>
                  <a:schemeClr val="accent2"/>
                </a:solidFill>
              </a:defRPr>
            </a:lvl5pPr>
            <a:lvl6pPr lvl="5" rtl="0">
              <a:buNone/>
              <a:defRPr sz="1100">
                <a:solidFill>
                  <a:schemeClr val="accent2"/>
                </a:solidFill>
              </a:defRPr>
            </a:lvl6pPr>
            <a:lvl7pPr lvl="6" rtl="0">
              <a:buNone/>
              <a:defRPr sz="1100">
                <a:solidFill>
                  <a:schemeClr val="accent2"/>
                </a:solidFill>
              </a:defRPr>
            </a:lvl7pPr>
            <a:lvl8pPr lvl="7" rtl="0">
              <a:buNone/>
              <a:defRPr sz="1100">
                <a:solidFill>
                  <a:schemeClr val="accent2"/>
                </a:solidFill>
              </a:defRPr>
            </a:lvl8pPr>
            <a:lvl9pPr lvl="8" rtl="0">
              <a:buNone/>
              <a:defRPr sz="1100">
                <a:solidFill>
                  <a:schemeClr val="accen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E46962"/>
          </p15:clr>
        </p15:guide>
        <p15:guide id="2" orient="horz" pos="2088">
          <p15:clr>
            <a:srgbClr val="E46962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on Plan + 5 Images">
  <p:cSld name="CUSTOM_6">
    <p:bg>
      <p:bgPr>
        <a:solidFill>
          <a:schemeClr val="accent6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6"/>
          <p:cNvSpPr txBox="1">
            <a:spLocks noGrp="1"/>
          </p:cNvSpPr>
          <p:nvPr>
            <p:ph type="body" idx="1"/>
          </p:nvPr>
        </p:nvSpPr>
        <p:spPr>
          <a:xfrm>
            <a:off x="791150" y="2615450"/>
            <a:ext cx="1294800" cy="1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41" name="Google Shape;341;p56"/>
          <p:cNvSpPr txBox="1">
            <a:spLocks noGrp="1"/>
          </p:cNvSpPr>
          <p:nvPr>
            <p:ph type="body" idx="2"/>
          </p:nvPr>
        </p:nvSpPr>
        <p:spPr>
          <a:xfrm>
            <a:off x="791150" y="2715500"/>
            <a:ext cx="1294800" cy="2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cxnSp>
        <p:nvCxnSpPr>
          <p:cNvPr id="342" name="Google Shape;342;p56"/>
          <p:cNvCxnSpPr/>
          <p:nvPr/>
        </p:nvCxnSpPr>
        <p:spPr>
          <a:xfrm rot="10800000">
            <a:off x="827250" y="1481375"/>
            <a:ext cx="74895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3" name="Google Shape;343;p56"/>
          <p:cNvSpPr>
            <a:spLocks noGrp="1"/>
          </p:cNvSpPr>
          <p:nvPr>
            <p:ph type="pic" idx="3"/>
          </p:nvPr>
        </p:nvSpPr>
        <p:spPr>
          <a:xfrm>
            <a:off x="7049625" y="523025"/>
            <a:ext cx="1305900" cy="1918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44" name="Google Shape;344;p56"/>
          <p:cNvSpPr>
            <a:spLocks noGrp="1"/>
          </p:cNvSpPr>
          <p:nvPr>
            <p:ph type="pic" idx="4"/>
          </p:nvPr>
        </p:nvSpPr>
        <p:spPr>
          <a:xfrm>
            <a:off x="784775" y="522100"/>
            <a:ext cx="1305900" cy="1918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45" name="Google Shape;345;p56"/>
          <p:cNvSpPr>
            <a:spLocks noGrp="1"/>
          </p:cNvSpPr>
          <p:nvPr>
            <p:ph type="pic" idx="5"/>
          </p:nvPr>
        </p:nvSpPr>
        <p:spPr>
          <a:xfrm>
            <a:off x="2343950" y="523500"/>
            <a:ext cx="1305900" cy="1918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46" name="Google Shape;346;p56"/>
          <p:cNvSpPr>
            <a:spLocks noGrp="1"/>
          </p:cNvSpPr>
          <p:nvPr>
            <p:ph type="pic" idx="6"/>
          </p:nvPr>
        </p:nvSpPr>
        <p:spPr>
          <a:xfrm>
            <a:off x="3915213" y="523500"/>
            <a:ext cx="1305900" cy="1918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47" name="Google Shape;347;p56"/>
          <p:cNvSpPr>
            <a:spLocks noGrp="1"/>
          </p:cNvSpPr>
          <p:nvPr>
            <p:ph type="pic" idx="7"/>
          </p:nvPr>
        </p:nvSpPr>
        <p:spPr>
          <a:xfrm>
            <a:off x="5490975" y="523500"/>
            <a:ext cx="1305900" cy="1918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48" name="Google Shape;348;p56"/>
          <p:cNvSpPr txBox="1">
            <a:spLocks noGrp="1"/>
          </p:cNvSpPr>
          <p:nvPr>
            <p:ph type="body" idx="8"/>
          </p:nvPr>
        </p:nvSpPr>
        <p:spPr>
          <a:xfrm>
            <a:off x="5481425" y="4112700"/>
            <a:ext cx="2877600" cy="50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349" name="Google Shape;349;p56"/>
          <p:cNvSpPr txBox="1">
            <a:spLocks noGrp="1"/>
          </p:cNvSpPr>
          <p:nvPr>
            <p:ph type="subTitle" idx="9"/>
          </p:nvPr>
        </p:nvSpPr>
        <p:spPr>
          <a:xfrm>
            <a:off x="5481425" y="3897300"/>
            <a:ext cx="2877600" cy="21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pta Slab Medium"/>
              <a:buNone/>
              <a:defRPr>
                <a:solidFill>
                  <a:schemeClr val="accent2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pta Slab Medium"/>
              <a:buNone/>
              <a:defRPr>
                <a:solidFill>
                  <a:schemeClr val="accent2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pta Slab Medium"/>
              <a:buNone/>
              <a:defRPr>
                <a:solidFill>
                  <a:schemeClr val="accent2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pta Slab Medium"/>
              <a:buNone/>
              <a:defRPr>
                <a:solidFill>
                  <a:schemeClr val="accent2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pta Slab Medium"/>
              <a:buNone/>
              <a:defRPr>
                <a:solidFill>
                  <a:schemeClr val="accent2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pta Slab Medium"/>
              <a:buNone/>
              <a:defRPr>
                <a:solidFill>
                  <a:schemeClr val="accent2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pta Slab Medium"/>
              <a:buNone/>
              <a:defRPr>
                <a:solidFill>
                  <a:schemeClr val="accent2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pta Slab Medium"/>
              <a:buNone/>
              <a:defRPr>
                <a:solidFill>
                  <a:schemeClr val="accent2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pta Slab Medium"/>
              <a:buNone/>
              <a:defRPr>
                <a:solidFill>
                  <a:schemeClr val="accent2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350" name="Google Shape;350;p56"/>
          <p:cNvSpPr txBox="1">
            <a:spLocks noGrp="1"/>
          </p:cNvSpPr>
          <p:nvPr>
            <p:ph type="body" idx="13"/>
          </p:nvPr>
        </p:nvSpPr>
        <p:spPr>
          <a:xfrm>
            <a:off x="2349500" y="2615450"/>
            <a:ext cx="1294800" cy="1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51" name="Google Shape;351;p56"/>
          <p:cNvSpPr txBox="1">
            <a:spLocks noGrp="1"/>
          </p:cNvSpPr>
          <p:nvPr>
            <p:ph type="body" idx="14"/>
          </p:nvPr>
        </p:nvSpPr>
        <p:spPr>
          <a:xfrm>
            <a:off x="2349500" y="2715500"/>
            <a:ext cx="1294800" cy="2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52" name="Google Shape;352;p56"/>
          <p:cNvSpPr txBox="1">
            <a:spLocks noGrp="1"/>
          </p:cNvSpPr>
          <p:nvPr>
            <p:ph type="body" idx="15"/>
          </p:nvPr>
        </p:nvSpPr>
        <p:spPr>
          <a:xfrm>
            <a:off x="3907850" y="2615450"/>
            <a:ext cx="1294800" cy="1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53" name="Google Shape;353;p56"/>
          <p:cNvSpPr txBox="1">
            <a:spLocks noGrp="1"/>
          </p:cNvSpPr>
          <p:nvPr>
            <p:ph type="body" idx="16"/>
          </p:nvPr>
        </p:nvSpPr>
        <p:spPr>
          <a:xfrm>
            <a:off x="3907850" y="2715500"/>
            <a:ext cx="1294800" cy="2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54" name="Google Shape;354;p56"/>
          <p:cNvSpPr txBox="1">
            <a:spLocks noGrp="1"/>
          </p:cNvSpPr>
          <p:nvPr>
            <p:ph type="body" idx="17"/>
          </p:nvPr>
        </p:nvSpPr>
        <p:spPr>
          <a:xfrm>
            <a:off x="5496525" y="2615450"/>
            <a:ext cx="1294800" cy="1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55" name="Google Shape;355;p56"/>
          <p:cNvSpPr txBox="1">
            <a:spLocks noGrp="1"/>
          </p:cNvSpPr>
          <p:nvPr>
            <p:ph type="body" idx="18"/>
          </p:nvPr>
        </p:nvSpPr>
        <p:spPr>
          <a:xfrm>
            <a:off x="5496525" y="2715500"/>
            <a:ext cx="1294800" cy="2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56" name="Google Shape;356;p56"/>
          <p:cNvSpPr txBox="1">
            <a:spLocks noGrp="1"/>
          </p:cNvSpPr>
          <p:nvPr>
            <p:ph type="body" idx="19"/>
          </p:nvPr>
        </p:nvSpPr>
        <p:spPr>
          <a:xfrm>
            <a:off x="7085200" y="2615450"/>
            <a:ext cx="1294800" cy="1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●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○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Barlow Medium"/>
              <a:buChar char="■"/>
              <a:defRPr sz="7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57" name="Google Shape;357;p56"/>
          <p:cNvSpPr txBox="1">
            <a:spLocks noGrp="1"/>
          </p:cNvSpPr>
          <p:nvPr>
            <p:ph type="body" idx="20"/>
          </p:nvPr>
        </p:nvSpPr>
        <p:spPr>
          <a:xfrm>
            <a:off x="7085200" y="2715500"/>
            <a:ext cx="1294800" cy="2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●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○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Barlow Medium"/>
              <a:buChar char="■"/>
              <a:defRPr sz="7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358" name="Google Shape;358;p56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accent2"/>
                </a:solidFill>
              </a:defRPr>
            </a:lvl1pPr>
            <a:lvl2pPr lvl="1" rtl="0">
              <a:buNone/>
              <a:defRPr sz="1100">
                <a:solidFill>
                  <a:schemeClr val="accent2"/>
                </a:solidFill>
              </a:defRPr>
            </a:lvl2pPr>
            <a:lvl3pPr lvl="2" rtl="0">
              <a:buNone/>
              <a:defRPr sz="1100">
                <a:solidFill>
                  <a:schemeClr val="accent2"/>
                </a:solidFill>
              </a:defRPr>
            </a:lvl3pPr>
            <a:lvl4pPr lvl="3" rtl="0">
              <a:buNone/>
              <a:defRPr sz="1100">
                <a:solidFill>
                  <a:schemeClr val="accent2"/>
                </a:solidFill>
              </a:defRPr>
            </a:lvl4pPr>
            <a:lvl5pPr lvl="4" rtl="0">
              <a:buNone/>
              <a:defRPr sz="1100">
                <a:solidFill>
                  <a:schemeClr val="accent2"/>
                </a:solidFill>
              </a:defRPr>
            </a:lvl5pPr>
            <a:lvl6pPr lvl="5" rtl="0">
              <a:buNone/>
              <a:defRPr sz="1100">
                <a:solidFill>
                  <a:schemeClr val="accent2"/>
                </a:solidFill>
              </a:defRPr>
            </a:lvl6pPr>
            <a:lvl7pPr lvl="6" rtl="0">
              <a:buNone/>
              <a:defRPr sz="1100">
                <a:solidFill>
                  <a:schemeClr val="accent2"/>
                </a:solidFill>
              </a:defRPr>
            </a:lvl7pPr>
            <a:lvl8pPr lvl="7" rtl="0">
              <a:buNone/>
              <a:defRPr sz="1100">
                <a:solidFill>
                  <a:schemeClr val="accent2"/>
                </a:solidFill>
              </a:defRPr>
            </a:lvl8pPr>
            <a:lvl9pPr lvl="8" rtl="0">
              <a:buNone/>
              <a:defRPr sz="1100">
                <a:solidFill>
                  <a:schemeClr val="accen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 Graphic">
  <p:cSld name="CUSTOM_9">
    <p:bg>
      <p:bgPr>
        <a:solidFill>
          <a:schemeClr val="dk1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7"/>
          <p:cNvSpPr txBox="1">
            <a:spLocks noGrp="1"/>
          </p:cNvSpPr>
          <p:nvPr>
            <p:ph type="body" idx="1"/>
          </p:nvPr>
        </p:nvSpPr>
        <p:spPr>
          <a:xfrm>
            <a:off x="3133000" y="514275"/>
            <a:ext cx="3890700" cy="50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361" name="Google Shape;361;p57"/>
          <p:cNvSpPr txBox="1">
            <a:spLocks noGrp="1"/>
          </p:cNvSpPr>
          <p:nvPr>
            <p:ph type="body" idx="2"/>
          </p:nvPr>
        </p:nvSpPr>
        <p:spPr>
          <a:xfrm>
            <a:off x="657679" y="436194"/>
            <a:ext cx="2278800" cy="19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●"/>
              <a:defRPr sz="2800">
                <a:solidFill>
                  <a:schemeClr val="accent2"/>
                </a:solidFill>
              </a:defRPr>
            </a:lvl1pPr>
            <a:lvl2pPr marL="914400" lvl="1" indent="-406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○"/>
              <a:defRPr sz="2800">
                <a:solidFill>
                  <a:schemeClr val="accent2"/>
                </a:solidFill>
              </a:defRPr>
            </a:lvl2pPr>
            <a:lvl3pPr marL="1371600" lvl="2" indent="-406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■"/>
              <a:defRPr sz="2800">
                <a:solidFill>
                  <a:schemeClr val="accent2"/>
                </a:solidFill>
              </a:defRPr>
            </a:lvl3pPr>
            <a:lvl4pPr marL="1828800" lvl="3" indent="-406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●"/>
              <a:defRPr sz="2800">
                <a:solidFill>
                  <a:schemeClr val="accent2"/>
                </a:solidFill>
              </a:defRPr>
            </a:lvl4pPr>
            <a:lvl5pPr marL="2286000" lvl="4" indent="-406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○"/>
              <a:defRPr sz="2800">
                <a:solidFill>
                  <a:schemeClr val="accent2"/>
                </a:solidFill>
              </a:defRPr>
            </a:lvl5pPr>
            <a:lvl6pPr marL="2743200" lvl="5" indent="-406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■"/>
              <a:defRPr sz="2800">
                <a:solidFill>
                  <a:schemeClr val="accent2"/>
                </a:solidFill>
              </a:defRPr>
            </a:lvl6pPr>
            <a:lvl7pPr marL="3200400" lvl="6" indent="-406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●"/>
              <a:defRPr sz="2800">
                <a:solidFill>
                  <a:schemeClr val="accent2"/>
                </a:solidFill>
              </a:defRPr>
            </a:lvl7pPr>
            <a:lvl8pPr marL="3657600" lvl="7" indent="-406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○"/>
              <a:defRPr sz="2800">
                <a:solidFill>
                  <a:schemeClr val="accent2"/>
                </a:solidFill>
              </a:defRPr>
            </a:lvl8pPr>
            <a:lvl9pPr marL="4114800" lvl="8" indent="-4064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■"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62" name="Google Shape;362;p57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accent2"/>
                </a:solidFill>
              </a:defRPr>
            </a:lvl1pPr>
            <a:lvl2pPr lvl="1" rtl="0">
              <a:buNone/>
              <a:defRPr sz="1100">
                <a:solidFill>
                  <a:schemeClr val="accent2"/>
                </a:solidFill>
              </a:defRPr>
            </a:lvl2pPr>
            <a:lvl3pPr lvl="2" rtl="0">
              <a:buNone/>
              <a:defRPr sz="1100">
                <a:solidFill>
                  <a:schemeClr val="accent2"/>
                </a:solidFill>
              </a:defRPr>
            </a:lvl3pPr>
            <a:lvl4pPr lvl="3" rtl="0">
              <a:buNone/>
              <a:defRPr sz="1100">
                <a:solidFill>
                  <a:schemeClr val="accent2"/>
                </a:solidFill>
              </a:defRPr>
            </a:lvl4pPr>
            <a:lvl5pPr lvl="4" rtl="0">
              <a:buNone/>
              <a:defRPr sz="1100">
                <a:solidFill>
                  <a:schemeClr val="accent2"/>
                </a:solidFill>
              </a:defRPr>
            </a:lvl5pPr>
            <a:lvl6pPr lvl="5" rtl="0">
              <a:buNone/>
              <a:defRPr sz="1100">
                <a:solidFill>
                  <a:schemeClr val="accent2"/>
                </a:solidFill>
              </a:defRPr>
            </a:lvl6pPr>
            <a:lvl7pPr lvl="6" rtl="0">
              <a:buNone/>
              <a:defRPr sz="1100">
                <a:solidFill>
                  <a:schemeClr val="accent2"/>
                </a:solidFill>
              </a:defRPr>
            </a:lvl7pPr>
            <a:lvl8pPr lvl="7" rtl="0">
              <a:buNone/>
              <a:defRPr sz="1100">
                <a:solidFill>
                  <a:schemeClr val="accent2"/>
                </a:solidFill>
              </a:defRPr>
            </a:lvl8pPr>
            <a:lvl9pPr lvl="8" rtl="0">
              <a:buNone/>
              <a:defRPr sz="1100">
                <a:solidFill>
                  <a:schemeClr val="accen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94">
          <p15:clr>
            <a:srgbClr val="E46962"/>
          </p15:clr>
        </p15:guide>
        <p15:guide id="2" orient="horz" pos="504">
          <p15:clr>
            <a:srgbClr val="E46962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venue / Graphic">
  <p:cSld name="CUSTOM_12">
    <p:bg>
      <p:bgPr>
        <a:solidFill>
          <a:schemeClr val="dk1"/>
        </a:solid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8"/>
          <p:cNvSpPr txBox="1">
            <a:spLocks noGrp="1"/>
          </p:cNvSpPr>
          <p:nvPr>
            <p:ph type="body" idx="1"/>
          </p:nvPr>
        </p:nvSpPr>
        <p:spPr>
          <a:xfrm>
            <a:off x="569725" y="3435300"/>
            <a:ext cx="2884200" cy="1185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●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○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Barlow"/>
              <a:buChar char="■"/>
              <a:defRPr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365" name="Google Shape;365;p58"/>
          <p:cNvSpPr txBox="1">
            <a:spLocks noGrp="1"/>
          </p:cNvSpPr>
          <p:nvPr>
            <p:ph type="subTitle" idx="2"/>
          </p:nvPr>
        </p:nvSpPr>
        <p:spPr>
          <a:xfrm>
            <a:off x="466802" y="445100"/>
            <a:ext cx="2403600" cy="5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epta Slab Medium"/>
              <a:buNone/>
              <a:defRPr>
                <a:solidFill>
                  <a:schemeClr val="accent2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Hepta Slab Medium"/>
              <a:buNone/>
              <a:defRPr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Hepta Slab Medium"/>
              <a:buNone/>
              <a:defRPr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Hepta Slab Medium"/>
              <a:buNone/>
              <a:defRPr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Hepta Slab Medium"/>
              <a:buNone/>
              <a:defRPr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Hepta Slab Medium"/>
              <a:buNone/>
              <a:defRPr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Hepta Slab Medium"/>
              <a:buNone/>
              <a:defRPr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Hepta Slab Medium"/>
              <a:buNone/>
              <a:defRPr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Hepta Slab Medium"/>
              <a:buNone/>
              <a:defRPr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366" name="Google Shape;366;p58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100">
                <a:solidFill>
                  <a:schemeClr val="accent2"/>
                </a:solidFill>
              </a:defRPr>
            </a:lvl1pPr>
            <a:lvl2pPr lvl="1" rtl="0">
              <a:buNone/>
              <a:defRPr sz="1100">
                <a:solidFill>
                  <a:schemeClr val="accent2"/>
                </a:solidFill>
              </a:defRPr>
            </a:lvl2pPr>
            <a:lvl3pPr lvl="2" rtl="0">
              <a:buNone/>
              <a:defRPr sz="1100">
                <a:solidFill>
                  <a:schemeClr val="accent2"/>
                </a:solidFill>
              </a:defRPr>
            </a:lvl3pPr>
            <a:lvl4pPr lvl="3" rtl="0">
              <a:buNone/>
              <a:defRPr sz="1100">
                <a:solidFill>
                  <a:schemeClr val="accent2"/>
                </a:solidFill>
              </a:defRPr>
            </a:lvl4pPr>
            <a:lvl5pPr lvl="4" rtl="0">
              <a:buNone/>
              <a:defRPr sz="1100">
                <a:solidFill>
                  <a:schemeClr val="accent2"/>
                </a:solidFill>
              </a:defRPr>
            </a:lvl5pPr>
            <a:lvl6pPr lvl="5" rtl="0">
              <a:buNone/>
              <a:defRPr sz="1100">
                <a:solidFill>
                  <a:schemeClr val="accent2"/>
                </a:solidFill>
              </a:defRPr>
            </a:lvl6pPr>
            <a:lvl7pPr lvl="6" rtl="0">
              <a:buNone/>
              <a:defRPr sz="1100">
                <a:solidFill>
                  <a:schemeClr val="accent2"/>
                </a:solidFill>
              </a:defRPr>
            </a:lvl7pPr>
            <a:lvl8pPr lvl="7" rtl="0">
              <a:buNone/>
              <a:defRPr sz="1100">
                <a:solidFill>
                  <a:schemeClr val="accent2"/>
                </a:solidFill>
              </a:defRPr>
            </a:lvl8pPr>
            <a:lvl9pPr lvl="8" rtl="0">
              <a:buNone/>
              <a:defRPr sz="1100">
                <a:solidFill>
                  <a:schemeClr val="accen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31">
          <p15:clr>
            <a:srgbClr val="E46962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theme" Target="../theme/theme2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9950" y="300125"/>
            <a:ext cx="83538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pta Slab"/>
              <a:buNone/>
              <a:defRPr sz="3600">
                <a:solidFill>
                  <a:schemeClr val="dk1"/>
                </a:solidFill>
                <a:latin typeface="Hepta Slab"/>
                <a:ea typeface="Hepta Slab"/>
                <a:cs typeface="Hepta Slab"/>
                <a:sym typeface="Hepta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Hepta Slab"/>
              <a:buNone/>
              <a:defRPr>
                <a:latin typeface="Hepta Slab"/>
                <a:ea typeface="Hepta Slab"/>
                <a:cs typeface="Hepta Slab"/>
                <a:sym typeface="Hepta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Hepta Slab"/>
              <a:buNone/>
              <a:defRPr>
                <a:latin typeface="Hepta Slab"/>
                <a:ea typeface="Hepta Slab"/>
                <a:cs typeface="Hepta Slab"/>
                <a:sym typeface="Hepta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Hepta Slab"/>
              <a:buNone/>
              <a:defRPr>
                <a:latin typeface="Hepta Slab"/>
                <a:ea typeface="Hepta Slab"/>
                <a:cs typeface="Hepta Slab"/>
                <a:sym typeface="Hepta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Hepta Slab"/>
              <a:buNone/>
              <a:defRPr>
                <a:latin typeface="Hepta Slab"/>
                <a:ea typeface="Hepta Slab"/>
                <a:cs typeface="Hepta Slab"/>
                <a:sym typeface="Hepta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Hepta Slab"/>
              <a:buNone/>
              <a:defRPr>
                <a:latin typeface="Hepta Slab"/>
                <a:ea typeface="Hepta Slab"/>
                <a:cs typeface="Hepta Slab"/>
                <a:sym typeface="Hepta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Hepta Slab"/>
              <a:buNone/>
              <a:defRPr>
                <a:latin typeface="Hepta Slab"/>
                <a:ea typeface="Hepta Slab"/>
                <a:cs typeface="Hepta Slab"/>
                <a:sym typeface="Hepta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Hepta Slab"/>
              <a:buNone/>
              <a:defRPr>
                <a:latin typeface="Hepta Slab"/>
                <a:ea typeface="Hepta Slab"/>
                <a:cs typeface="Hepta Slab"/>
                <a:sym typeface="Hepta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Hepta Slab"/>
              <a:buNone/>
              <a:defRPr>
                <a:latin typeface="Hepta Slab"/>
                <a:ea typeface="Hepta Slab"/>
                <a:cs typeface="Hepta Slab"/>
                <a:sym typeface="Hepta Slab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536575" y="2676025"/>
            <a:ext cx="5275500" cy="22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Light"/>
              <a:buChar char="●"/>
              <a:defRPr sz="15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Light"/>
              <a:buChar char="○"/>
              <a:defRPr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Barlow Light"/>
              <a:buChar char="■"/>
              <a:defRPr sz="13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 Light"/>
              <a:buChar char="●"/>
              <a:defRPr sz="12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 Light"/>
              <a:buChar char="○"/>
              <a:defRPr sz="11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Barlow Light"/>
              <a:buChar char="■"/>
              <a:defRPr sz="1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Barlow Light"/>
              <a:buChar char="●"/>
              <a:defRPr sz="9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Barlow Light"/>
              <a:buChar char="○"/>
              <a:defRPr sz="8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2730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Barlow Light"/>
              <a:buChar char="■"/>
              <a:defRPr sz="8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  <p:sldLayoutId id="2147483698" r:id="rId40"/>
    <p:sldLayoutId id="2147483699" r:id="rId41"/>
    <p:sldLayoutId id="2147483700" r:id="rId42"/>
    <p:sldLayoutId id="2147483701" r:id="rId43"/>
    <p:sldLayoutId id="2147483702" r:id="rId44"/>
    <p:sldLayoutId id="2147483703" r:id="rId4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st.org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9"/>
          <p:cNvSpPr txBox="1">
            <a:spLocks noGrp="1"/>
          </p:cNvSpPr>
          <p:nvPr>
            <p:ph type="title"/>
          </p:nvPr>
        </p:nvSpPr>
        <p:spPr>
          <a:xfrm>
            <a:off x="632850" y="1124700"/>
            <a:ext cx="7878300" cy="174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</a:pPr>
            <a:r>
              <a:rPr lang="en" sz="4000"/>
              <a:t>Indications for Diagnosing Splenic Injury and Surgery</a:t>
            </a:r>
            <a:endParaRPr sz="4000"/>
          </a:p>
        </p:txBody>
      </p:sp>
      <p:sp>
        <p:nvSpPr>
          <p:cNvPr id="372" name="Google Shape;372;p59"/>
          <p:cNvSpPr txBox="1">
            <a:spLocks noGrp="1"/>
          </p:cNvSpPr>
          <p:nvPr>
            <p:ph type="subTitle" idx="2"/>
          </p:nvPr>
        </p:nvSpPr>
        <p:spPr>
          <a:xfrm>
            <a:off x="2689200" y="2625475"/>
            <a:ext cx="37656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</a:pPr>
            <a:r>
              <a:rPr lang="en"/>
              <a:t>Adam Khan, MS3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70"/>
          <p:cNvSpPr txBox="1">
            <a:spLocks noGrp="1"/>
          </p:cNvSpPr>
          <p:nvPr>
            <p:ph type="body" idx="5"/>
          </p:nvPr>
        </p:nvSpPr>
        <p:spPr>
          <a:xfrm>
            <a:off x="316350" y="93293"/>
            <a:ext cx="4996500" cy="463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dirty="0"/>
              <a:t>Hemodynamic instability despite adequate resuscitation</a:t>
            </a:r>
            <a:endParaRPr sz="1700" dirty="0"/>
          </a:p>
          <a:p>
            <a:pPr marL="457200" lvl="0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dirty="0"/>
              <a:t>Positive FAST with clinical signs of hemorrhage</a:t>
            </a:r>
            <a:endParaRPr sz="1700" dirty="0"/>
          </a:p>
          <a:p>
            <a:pPr marL="457200" lvl="0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dirty="0"/>
              <a:t>High-grade injury (Grade IV–V) with active bleeding</a:t>
            </a:r>
            <a:endParaRPr sz="1700" dirty="0"/>
          </a:p>
          <a:p>
            <a:pPr marL="457200" lvl="0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dirty="0"/>
              <a:t>Failure of non-operative management</a:t>
            </a:r>
            <a:endParaRPr sz="1700" dirty="0"/>
          </a:p>
          <a:p>
            <a:pPr marL="457200" lvl="0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dirty="0"/>
              <a:t>Associated injuries requiring laparotomy</a:t>
            </a:r>
            <a:endParaRPr sz="1700" dirty="0"/>
          </a:p>
          <a:p>
            <a:pPr marL="457200" lvl="0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dirty="0"/>
              <a:t>Expanding or uncontrolled hemoperitoneum</a:t>
            </a:r>
            <a:endParaRPr sz="1700" dirty="0"/>
          </a:p>
        </p:txBody>
      </p:sp>
      <p:cxnSp>
        <p:nvCxnSpPr>
          <p:cNvPr id="449" name="Google Shape;449;p70"/>
          <p:cNvCxnSpPr/>
          <p:nvPr/>
        </p:nvCxnSpPr>
        <p:spPr>
          <a:xfrm>
            <a:off x="791150" y="4929925"/>
            <a:ext cx="745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0" name="Google Shape;450;p70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451" name="Google Shape;451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8562" y="286625"/>
            <a:ext cx="2481600" cy="1861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452" name="Google Shape;452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4525" y="2517425"/>
            <a:ext cx="2574300" cy="1932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72"/>
          <p:cNvSpPr txBox="1">
            <a:spLocks noGrp="1"/>
          </p:cNvSpPr>
          <p:nvPr>
            <p:ph type="body" idx="5"/>
          </p:nvPr>
        </p:nvSpPr>
        <p:spPr>
          <a:xfrm>
            <a:off x="392550" y="236175"/>
            <a:ext cx="4678500" cy="463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Splenectomy: </a:t>
            </a:r>
            <a:r>
              <a:rPr lang="en" sz="1700"/>
              <a:t>Definitive and common in unstable patients</a:t>
            </a:r>
            <a:endParaRPr sz="17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Splenorrhaphy or Partial Splenectomy: </a:t>
            </a:r>
            <a:r>
              <a:rPr lang="en" sz="1700"/>
              <a:t>Possible in lower-grade injuries, especially in pediatric or young adult patients</a:t>
            </a:r>
            <a:endParaRPr sz="17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Laparotomy: </a:t>
            </a:r>
            <a:r>
              <a:rPr lang="en" sz="1700"/>
              <a:t>Preferred in emergencies</a:t>
            </a:r>
            <a:endParaRPr sz="17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Laparoscopic Splenectomy: </a:t>
            </a:r>
            <a:r>
              <a:rPr lang="en" sz="1700"/>
              <a:t>Possible in stable patients with isolated injury</a:t>
            </a:r>
            <a:endParaRPr sz="1700"/>
          </a:p>
          <a:p>
            <a:pPr marL="9144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9144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</p:txBody>
      </p:sp>
      <p:cxnSp>
        <p:nvCxnSpPr>
          <p:cNvPr id="464" name="Google Shape;464;p72"/>
          <p:cNvCxnSpPr/>
          <p:nvPr/>
        </p:nvCxnSpPr>
        <p:spPr>
          <a:xfrm>
            <a:off x="791150" y="4929925"/>
            <a:ext cx="745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5" name="Google Shape;465;p72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466" name="Google Shape;466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5325" y="313825"/>
            <a:ext cx="3267074" cy="225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7825" y="2843500"/>
            <a:ext cx="1882075" cy="188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3"/>
          <p:cNvSpPr txBox="1">
            <a:spLocks noGrp="1"/>
          </p:cNvSpPr>
          <p:nvPr>
            <p:ph type="title"/>
          </p:nvPr>
        </p:nvSpPr>
        <p:spPr>
          <a:xfrm>
            <a:off x="697350" y="3071825"/>
            <a:ext cx="7749300" cy="8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Postoperative Considerations</a:t>
            </a:r>
            <a:endParaRPr/>
          </a:p>
        </p:txBody>
      </p:sp>
      <p:sp>
        <p:nvSpPr>
          <p:cNvPr id="473" name="Google Shape;473;p73"/>
          <p:cNvSpPr txBox="1">
            <a:spLocks noGrp="1"/>
          </p:cNvSpPr>
          <p:nvPr>
            <p:ph type="title" idx="2"/>
          </p:nvPr>
        </p:nvSpPr>
        <p:spPr>
          <a:xfrm>
            <a:off x="3278250" y="1194450"/>
            <a:ext cx="2587500" cy="18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74"/>
          <p:cNvSpPr txBox="1">
            <a:spLocks noGrp="1"/>
          </p:cNvSpPr>
          <p:nvPr>
            <p:ph type="body" idx="5"/>
          </p:nvPr>
        </p:nvSpPr>
        <p:spPr>
          <a:xfrm>
            <a:off x="292200" y="73061"/>
            <a:ext cx="8559600" cy="47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b="1" dirty="0"/>
              <a:t>Vaccinations Required after Splenectomy:</a:t>
            </a:r>
            <a:endParaRPr sz="1600" b="1" dirty="0"/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/>
              <a:t>Pneumococcus, Haemophilus influenzae type b, Meningococcus</a:t>
            </a:r>
            <a:endParaRPr sz="1600" dirty="0"/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/>
              <a:t>Timing: Ideally before discharge or at least within 2 weeks post-op</a:t>
            </a:r>
            <a:endParaRPr sz="1600" dirty="0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b="1" dirty="0"/>
              <a:t>Risk of Overwhelming Post-Splenectomy Infection (OPSI)</a:t>
            </a:r>
            <a:endParaRPr sz="1600" b="1" dirty="0"/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/>
              <a:t>Life-threatening sepsis caused by encapsulated bacteria</a:t>
            </a:r>
            <a:endParaRPr sz="1600" dirty="0"/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/>
              <a:t>Highest risk within first 1–3 years, but lifelong risk persists</a:t>
            </a:r>
            <a:endParaRPr sz="1600" dirty="0"/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/>
              <a:t>Mortality can exceed 50% if not treated promptly</a:t>
            </a:r>
            <a:endParaRPr sz="1600" dirty="0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b="1" dirty="0"/>
              <a:t>If Partial Splenectomy:</a:t>
            </a:r>
            <a:endParaRPr sz="1600" b="1" dirty="0"/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/>
              <a:t>Residual spleen may still provide partial immune protection</a:t>
            </a:r>
            <a:endParaRPr sz="1600" dirty="0"/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/>
              <a:t>Still vaccinate, but risk of OPSI is lower than after total splenectomy</a:t>
            </a:r>
            <a:endParaRPr sz="1600" dirty="0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b="1" dirty="0"/>
              <a:t>Antibiotic Prophylaxis:</a:t>
            </a:r>
            <a:endParaRPr sz="1600" b="1" dirty="0"/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/>
              <a:t>Daily oral penicillin VK (or amoxicillin) may be recommended, especially for: </a:t>
            </a:r>
            <a:endParaRPr sz="1600" dirty="0"/>
          </a:p>
          <a:p>
            <a:pPr marL="1371600" lvl="2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 dirty="0"/>
              <a:t>Children &lt; 5, 1-2 years post-splenectomy</a:t>
            </a:r>
            <a:endParaRPr sz="1600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600" b="1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/>
          </a:p>
        </p:txBody>
      </p:sp>
      <p:cxnSp>
        <p:nvCxnSpPr>
          <p:cNvPr id="479" name="Google Shape;479;p74"/>
          <p:cNvCxnSpPr/>
          <p:nvPr/>
        </p:nvCxnSpPr>
        <p:spPr>
          <a:xfrm>
            <a:off x="791150" y="4929925"/>
            <a:ext cx="745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0" name="Google Shape;480;p74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75"/>
          <p:cNvSpPr txBox="1">
            <a:spLocks noGrp="1"/>
          </p:cNvSpPr>
          <p:nvPr>
            <p:ph type="title"/>
          </p:nvPr>
        </p:nvSpPr>
        <p:spPr>
          <a:xfrm>
            <a:off x="697350" y="3071825"/>
            <a:ext cx="7749300" cy="8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Non-Operative Management (NOM)</a:t>
            </a:r>
            <a:endParaRPr/>
          </a:p>
        </p:txBody>
      </p:sp>
      <p:sp>
        <p:nvSpPr>
          <p:cNvPr id="486" name="Google Shape;486;p75"/>
          <p:cNvSpPr txBox="1">
            <a:spLocks noGrp="1"/>
          </p:cNvSpPr>
          <p:nvPr>
            <p:ph type="title" idx="2"/>
          </p:nvPr>
        </p:nvSpPr>
        <p:spPr>
          <a:xfrm>
            <a:off x="3278250" y="1194450"/>
            <a:ext cx="2587500" cy="18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08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76"/>
          <p:cNvSpPr txBox="1">
            <a:spLocks noGrp="1"/>
          </p:cNvSpPr>
          <p:nvPr>
            <p:ph type="body" idx="5"/>
          </p:nvPr>
        </p:nvSpPr>
        <p:spPr>
          <a:xfrm>
            <a:off x="87750" y="69486"/>
            <a:ext cx="7250100" cy="4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 dirty="0"/>
              <a:t>Who is Eligible for NOM?</a:t>
            </a:r>
            <a:endParaRPr sz="1700" b="1" dirty="0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 dirty="0"/>
              <a:t>Hemodynamically stable patients:</a:t>
            </a:r>
            <a:endParaRPr sz="1700" dirty="0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 dirty="0"/>
              <a:t>No peritonitis or signs of ongoing bleeding</a:t>
            </a:r>
            <a:endParaRPr sz="1700" dirty="0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 dirty="0"/>
              <a:t>No other intra-abdominal injuries requiring surgery</a:t>
            </a:r>
            <a:endParaRPr sz="1700" dirty="0"/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 dirty="0"/>
              <a:t>Management Steps</a:t>
            </a:r>
            <a:endParaRPr sz="1700" b="1" dirty="0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 dirty="0"/>
              <a:t>Serial vital signs, hemoglobin/hematocrit checks</a:t>
            </a:r>
            <a:endParaRPr sz="1700" dirty="0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 dirty="0"/>
              <a:t>Admission to monitored unit (ICU for higher-grade injuries or older/comorbid patients)</a:t>
            </a:r>
            <a:endParaRPr sz="1700" dirty="0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 dirty="0"/>
              <a:t>CT typically repeated if clinical change (e.g., new pain, Hgb drop)</a:t>
            </a:r>
            <a:endParaRPr sz="1700" dirty="0"/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 dirty="0"/>
              <a:t>Splenic Artery Embolization </a:t>
            </a:r>
            <a:endParaRPr sz="1700" b="1" dirty="0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 dirty="0"/>
              <a:t>Used in stable patients with active contrast extravasation on CT</a:t>
            </a:r>
            <a:endParaRPr sz="1700" dirty="0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 dirty="0"/>
              <a:t>Can prevent surgery in many Grade III–IV injuries</a:t>
            </a:r>
            <a:endParaRPr sz="1700" dirty="0"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  <a:p>
            <a:pPr marL="9144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  <a:p>
            <a:pPr marL="13716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 dirty="0"/>
          </a:p>
        </p:txBody>
      </p:sp>
      <p:cxnSp>
        <p:nvCxnSpPr>
          <p:cNvPr id="492" name="Google Shape;492;p76"/>
          <p:cNvCxnSpPr/>
          <p:nvPr/>
        </p:nvCxnSpPr>
        <p:spPr>
          <a:xfrm>
            <a:off x="791150" y="4929925"/>
            <a:ext cx="745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3" name="Google Shape;493;p76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494" name="Google Shape;494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2725" y="295000"/>
            <a:ext cx="2606700" cy="106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495" name="Google Shape;495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2200" y="1770351"/>
            <a:ext cx="1624999" cy="1670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77"/>
          <p:cNvSpPr txBox="1">
            <a:spLocks noGrp="1"/>
          </p:cNvSpPr>
          <p:nvPr>
            <p:ph type="title"/>
          </p:nvPr>
        </p:nvSpPr>
        <p:spPr>
          <a:xfrm>
            <a:off x="697350" y="3071825"/>
            <a:ext cx="7749300" cy="8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501" name="Google Shape;501;p77"/>
          <p:cNvSpPr txBox="1">
            <a:spLocks noGrp="1"/>
          </p:cNvSpPr>
          <p:nvPr>
            <p:ph type="title" idx="2"/>
          </p:nvPr>
        </p:nvSpPr>
        <p:spPr>
          <a:xfrm>
            <a:off x="3278250" y="1194450"/>
            <a:ext cx="2587500" cy="18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09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78"/>
          <p:cNvSpPr txBox="1">
            <a:spLocks noGrp="1"/>
          </p:cNvSpPr>
          <p:nvPr>
            <p:ph type="body" idx="5"/>
          </p:nvPr>
        </p:nvSpPr>
        <p:spPr>
          <a:xfrm>
            <a:off x="392550" y="170250"/>
            <a:ext cx="8358900" cy="43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 dirty="0"/>
              <a:t>Early </a:t>
            </a:r>
            <a:r>
              <a:rPr lang="en" sz="1700" dirty="0"/>
              <a:t>identification of splenic injury is critical</a:t>
            </a:r>
            <a:endParaRPr sz="1700" dirty="0"/>
          </a:p>
          <a:p>
            <a:pPr marL="457200" lvl="0" indent="-33655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 dirty="0"/>
              <a:t>Hemodynamic status</a:t>
            </a:r>
            <a:r>
              <a:rPr lang="en" sz="1700" dirty="0"/>
              <a:t> determines diagnostic and management strategy</a:t>
            </a:r>
            <a:endParaRPr sz="1700" dirty="0"/>
          </a:p>
          <a:p>
            <a:pPr marL="457200" lvl="0" indent="-33655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dirty="0"/>
              <a:t>Surgery is indicated in </a:t>
            </a:r>
            <a:r>
              <a:rPr lang="en" sz="1700" b="1" dirty="0"/>
              <a:t>unstable</a:t>
            </a:r>
            <a:r>
              <a:rPr lang="en" sz="1700" dirty="0"/>
              <a:t> patients or if NOM </a:t>
            </a:r>
            <a:r>
              <a:rPr lang="en" sz="1700" b="1" dirty="0"/>
              <a:t>fails</a:t>
            </a:r>
            <a:r>
              <a:rPr lang="en" sz="1700" dirty="0"/>
              <a:t>.</a:t>
            </a:r>
            <a:endParaRPr sz="1700" dirty="0"/>
          </a:p>
          <a:p>
            <a:pPr marL="457200" lvl="0" indent="-33655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dirty="0"/>
              <a:t>Splenic preservation is preferred when safe and feasible.</a:t>
            </a:r>
            <a:endParaRPr sz="1700" dirty="0"/>
          </a:p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/>
              <a:t>The first recorded splenectomy is believed to have been performed in Naples in 1549*</a:t>
            </a:r>
            <a:endParaRPr sz="1700" dirty="0"/>
          </a:p>
        </p:txBody>
      </p:sp>
      <p:cxnSp>
        <p:nvCxnSpPr>
          <p:cNvPr id="507" name="Google Shape;507;p78"/>
          <p:cNvCxnSpPr/>
          <p:nvPr/>
        </p:nvCxnSpPr>
        <p:spPr>
          <a:xfrm>
            <a:off x="791150" y="4929925"/>
            <a:ext cx="745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8" name="Google Shape;508;p78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509" name="Google Shape;509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1838" y="2495550"/>
            <a:ext cx="2894100" cy="1924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79"/>
          <p:cNvSpPr txBox="1">
            <a:spLocks noGrp="1"/>
          </p:cNvSpPr>
          <p:nvPr>
            <p:ph type="body" idx="5"/>
          </p:nvPr>
        </p:nvSpPr>
        <p:spPr>
          <a:xfrm>
            <a:off x="590750" y="332659"/>
            <a:ext cx="7856400" cy="44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American Association for the Surgery of Trauma (AAST).</a:t>
            </a:r>
            <a:r>
              <a:rPr lang="en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 </a:t>
            </a:r>
            <a:r>
              <a:rPr lang="en" i="1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Spleen Injury Scale.</a:t>
            </a:r>
            <a:br>
              <a:rPr lang="en" u="sng" dirty="0">
                <a:solidFill>
                  <a:schemeClr val="hlink"/>
                </a:solidFill>
                <a:latin typeface="Barlow" panose="020F0502020204030204" pitchFamily="2" charset="0"/>
                <a:ea typeface="Arial"/>
                <a:cs typeface="Arial"/>
                <a:sym typeface="Arial"/>
                <a:hlinkClick r:id="rId3"/>
              </a:rPr>
            </a:br>
            <a:r>
              <a:rPr lang="en" b="1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Moore EE, Feliciano DV, Mattox KL.</a:t>
            </a:r>
            <a:r>
              <a:rPr lang="en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 </a:t>
            </a:r>
            <a:r>
              <a:rPr lang="en" i="1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Trauma, 9th ed.</a:t>
            </a:r>
            <a:r>
              <a:rPr lang="en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 McGraw Hill; 2020.</a:t>
            </a:r>
            <a:endParaRPr dirty="0">
              <a:latin typeface="Barlow" panose="020F0502020204030204" pitchFamily="2" charset="0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UpToDate.</a:t>
            </a:r>
            <a:r>
              <a:rPr lang="en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 </a:t>
            </a:r>
            <a:r>
              <a:rPr lang="en" i="1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Management of splenic injury in adults. </a:t>
            </a:r>
            <a:r>
              <a:rPr lang="en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Author: Matthew R. Rosengart, MD, MPH.</a:t>
            </a:r>
            <a:br>
              <a:rPr lang="en" dirty="0">
                <a:latin typeface="Barlow" panose="020F0502020204030204" pitchFamily="2" charset="0"/>
                <a:ea typeface="Arial"/>
                <a:cs typeface="Arial"/>
                <a:sym typeface="Arial"/>
              </a:rPr>
            </a:br>
            <a:r>
              <a:rPr lang="en" b="1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Advanced Trauma Life Support (ATLS®) Guidelines.</a:t>
            </a:r>
            <a:r>
              <a:rPr lang="en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 American College of Surgeons, 10th Edition.</a:t>
            </a:r>
            <a:br>
              <a:rPr lang="en" dirty="0">
                <a:latin typeface="Barlow" panose="020F0502020204030204" pitchFamily="2" charset="0"/>
                <a:ea typeface="Arial"/>
                <a:cs typeface="Arial"/>
                <a:sym typeface="Arial"/>
              </a:rPr>
            </a:br>
            <a:r>
              <a:rPr lang="en" b="1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Bala M, et al.</a:t>
            </a:r>
            <a:r>
              <a:rPr lang="en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 </a:t>
            </a:r>
            <a:r>
              <a:rPr lang="en" i="1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Management of blunt splenic injury: an update.</a:t>
            </a:r>
            <a:r>
              <a:rPr lang="en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 J Trauma Acute Care Surg. 2017;82(4):787-793.</a:t>
            </a:r>
            <a:br>
              <a:rPr lang="en" dirty="0">
                <a:latin typeface="Barlow" panose="020F0502020204030204" pitchFamily="2" charset="0"/>
                <a:ea typeface="Arial"/>
                <a:cs typeface="Arial"/>
                <a:sym typeface="Arial"/>
              </a:rPr>
            </a:br>
            <a:r>
              <a:rPr lang="en" b="1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Peitzman AB, et al.</a:t>
            </a:r>
            <a:r>
              <a:rPr lang="en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 </a:t>
            </a:r>
            <a:r>
              <a:rPr lang="en" i="1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Blunt splenic injury in adults: multi-institutional study of the Eastern Association for the Surgery of Trauma.</a:t>
            </a:r>
            <a:r>
              <a:rPr lang="en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 J Trauma. 2000;49(2):177-187.</a:t>
            </a:r>
            <a:endParaRPr dirty="0">
              <a:latin typeface="Barlow" panose="020F0502020204030204" pitchFamily="2" charset="0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Kozar RA, et al.</a:t>
            </a:r>
            <a:r>
              <a:rPr lang="en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 </a:t>
            </a:r>
            <a:r>
              <a:rPr lang="en" i="1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Practice management guidelines for the nonoperative management of blunt injury to the liver and spleen.</a:t>
            </a:r>
            <a:r>
              <a:rPr lang="en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 J Trauma. 2008;65(5):1179–1185.</a:t>
            </a:r>
            <a:br>
              <a:rPr lang="en" dirty="0">
                <a:latin typeface="Barlow" panose="020F0502020204030204" pitchFamily="2" charset="0"/>
                <a:ea typeface="Arial"/>
                <a:cs typeface="Arial"/>
                <a:sym typeface="Arial"/>
              </a:rPr>
            </a:br>
            <a:r>
              <a:rPr lang="en" b="1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Velmahos GC, et al.</a:t>
            </a:r>
            <a:r>
              <a:rPr lang="en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 </a:t>
            </a:r>
            <a:r>
              <a:rPr lang="en" i="1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Selective nonoperative management in 1,856 patients with abdominal gunshot wounds: evolution of a treatment paradigm.</a:t>
            </a:r>
            <a:r>
              <a:rPr lang="en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 J Trauma. 2001;50(4):653–663.</a:t>
            </a:r>
            <a:br>
              <a:rPr lang="en" dirty="0">
                <a:latin typeface="Barlow" panose="020F0502020204030204" pitchFamily="2" charset="0"/>
                <a:ea typeface="Arial"/>
                <a:cs typeface="Arial"/>
                <a:sym typeface="Arial"/>
              </a:rPr>
            </a:br>
            <a:r>
              <a:rPr lang="en" b="1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Santucci RA, et al.</a:t>
            </a:r>
            <a:r>
              <a:rPr lang="en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 </a:t>
            </a:r>
            <a:r>
              <a:rPr lang="en" i="1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A proposed algorithm for the nonoperative management of blunt splenic trauma.</a:t>
            </a:r>
            <a:r>
              <a:rPr lang="en" dirty="0">
                <a:latin typeface="Barlow" panose="020F0502020204030204" pitchFamily="2" charset="0"/>
                <a:ea typeface="Arial"/>
                <a:cs typeface="Arial"/>
                <a:sym typeface="Arial"/>
              </a:rPr>
              <a:t> Am J Surg. 2001;182(6):596–600.</a:t>
            </a:r>
            <a:endParaRPr sz="1700" dirty="0">
              <a:latin typeface="Barlow" panose="020F0502020204030204" pitchFamily="2" charset="0"/>
            </a:endParaRPr>
          </a:p>
        </p:txBody>
      </p:sp>
      <p:cxnSp>
        <p:nvCxnSpPr>
          <p:cNvPr id="515" name="Google Shape;515;p79"/>
          <p:cNvCxnSpPr/>
          <p:nvPr/>
        </p:nvCxnSpPr>
        <p:spPr>
          <a:xfrm>
            <a:off x="791150" y="4929925"/>
            <a:ext cx="745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6" name="Google Shape;516;p79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80"/>
          <p:cNvSpPr txBox="1">
            <a:spLocks noGrp="1"/>
          </p:cNvSpPr>
          <p:nvPr>
            <p:ph type="title"/>
          </p:nvPr>
        </p:nvSpPr>
        <p:spPr>
          <a:xfrm>
            <a:off x="2024696" y="1696800"/>
            <a:ext cx="5094600" cy="17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1"/>
          <p:cNvSpPr txBox="1">
            <a:spLocks noGrp="1"/>
          </p:cNvSpPr>
          <p:nvPr>
            <p:ph type="subTitle" idx="1"/>
          </p:nvPr>
        </p:nvSpPr>
        <p:spPr>
          <a:xfrm>
            <a:off x="791150" y="522625"/>
            <a:ext cx="7086600" cy="110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/>
              <a:t>Why Splenic Injuries Matter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61"/>
          <p:cNvSpPr txBox="1">
            <a:spLocks noGrp="1"/>
          </p:cNvSpPr>
          <p:nvPr>
            <p:ph type="body" idx="2"/>
          </p:nvPr>
        </p:nvSpPr>
        <p:spPr>
          <a:xfrm>
            <a:off x="377375" y="1684225"/>
            <a:ext cx="3834000" cy="34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●"/>
            </a:pPr>
            <a:r>
              <a:rPr lang="en" sz="1400">
                <a:latin typeface="Barlow"/>
                <a:ea typeface="Barlow"/>
                <a:cs typeface="Barlow"/>
                <a:sym typeface="Barlow"/>
              </a:rPr>
              <a:t>The spleen plays a key role in immunologic function, filtering blood, and managing red blood cells and platelets</a:t>
            </a:r>
            <a:endParaRPr sz="1400">
              <a:latin typeface="Barlow"/>
              <a:ea typeface="Barlow"/>
              <a:cs typeface="Barlow"/>
              <a:sym typeface="Barlow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●"/>
            </a:pPr>
            <a:r>
              <a:rPr lang="en" sz="1400">
                <a:latin typeface="Barlow"/>
                <a:ea typeface="Barlow"/>
                <a:cs typeface="Barlow"/>
                <a:sym typeface="Barlow"/>
              </a:rPr>
              <a:t>Highly vascular, making it particularly susceptible to hemorrhage after trauma</a:t>
            </a:r>
            <a:endParaRPr sz="1400">
              <a:latin typeface="Barlow"/>
              <a:ea typeface="Barlow"/>
              <a:cs typeface="Barlow"/>
              <a:sym typeface="Barlow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●"/>
            </a:pPr>
            <a:r>
              <a:rPr lang="en" sz="1400">
                <a:latin typeface="Barlow"/>
                <a:ea typeface="Barlow"/>
                <a:cs typeface="Barlow"/>
                <a:sym typeface="Barlow"/>
              </a:rPr>
              <a:t>Splenic injury is the most common solid organ injury in blunt abdominal trauma</a:t>
            </a:r>
            <a:endParaRPr sz="1400">
              <a:latin typeface="Barlow"/>
              <a:ea typeface="Barlow"/>
              <a:cs typeface="Barlow"/>
              <a:sym typeface="Barlow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●"/>
            </a:pPr>
            <a:r>
              <a:rPr lang="en" sz="1400">
                <a:latin typeface="Barlow"/>
                <a:ea typeface="Barlow"/>
                <a:cs typeface="Barlow"/>
                <a:sym typeface="Barlow"/>
              </a:rPr>
              <a:t>Prompt diagnosis is essential to prevent </a:t>
            </a:r>
            <a:r>
              <a:rPr lang="en" sz="1400" b="1">
                <a:latin typeface="Barlow"/>
                <a:ea typeface="Barlow"/>
                <a:cs typeface="Barlow"/>
                <a:sym typeface="Barlow"/>
              </a:rPr>
              <a:t>life-threatening hemorrhage</a:t>
            </a:r>
            <a:endParaRPr sz="1400" b="1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85" name="Google Shape;385;p61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386" name="Google Shape;386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5850" y="2382400"/>
            <a:ext cx="3332700" cy="2006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2"/>
          <p:cNvSpPr txBox="1">
            <a:spLocks noGrp="1"/>
          </p:cNvSpPr>
          <p:nvPr>
            <p:ph type="title"/>
          </p:nvPr>
        </p:nvSpPr>
        <p:spPr>
          <a:xfrm>
            <a:off x="697350" y="3071825"/>
            <a:ext cx="7749300" cy="8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Mechanisms of Splenic Injury</a:t>
            </a:r>
            <a:endParaRPr/>
          </a:p>
        </p:txBody>
      </p:sp>
      <p:sp>
        <p:nvSpPr>
          <p:cNvPr id="392" name="Google Shape;392;p62"/>
          <p:cNvSpPr txBox="1">
            <a:spLocks noGrp="1"/>
          </p:cNvSpPr>
          <p:nvPr>
            <p:ph type="title" idx="2"/>
          </p:nvPr>
        </p:nvSpPr>
        <p:spPr>
          <a:xfrm>
            <a:off x="3278250" y="1194450"/>
            <a:ext cx="2587500" cy="18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3"/>
          <p:cNvSpPr txBox="1">
            <a:spLocks noGrp="1"/>
          </p:cNvSpPr>
          <p:nvPr>
            <p:ph type="body" idx="5"/>
          </p:nvPr>
        </p:nvSpPr>
        <p:spPr>
          <a:xfrm>
            <a:off x="480425" y="153275"/>
            <a:ext cx="8358900" cy="463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/>
              <a:t>Blunt Trauma </a:t>
            </a:r>
            <a:endParaRPr sz="1700" b="1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~80–90% of splenic injuries</a:t>
            </a:r>
            <a:endParaRPr sz="1700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High-energy forces cause deceleration or compression of the spleen</a:t>
            </a:r>
            <a:endParaRPr sz="1700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Often associated with: Motor vehicle collisions (MVCs), Falls from height, Sports injuries (e.g., football, skiing, cycling accidents)</a:t>
            </a:r>
            <a:endParaRPr sz="1700"/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/>
              <a:t>Penetrating Trauma</a:t>
            </a:r>
            <a:endParaRPr sz="1700" b="1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Less common, but often more severe</a:t>
            </a:r>
            <a:endParaRPr sz="1700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Stab wounds, gunshot wounds, etc.</a:t>
            </a:r>
            <a:endParaRPr sz="1700"/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Iatrogenic Trauma</a:t>
            </a:r>
            <a:endParaRPr sz="1700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Less frequent, but possible during:</a:t>
            </a:r>
            <a:endParaRPr sz="1700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Colonoscopy, Abdominal surgeries, ERCP</a:t>
            </a:r>
            <a:endParaRPr sz="1700"/>
          </a:p>
        </p:txBody>
      </p:sp>
      <p:cxnSp>
        <p:nvCxnSpPr>
          <p:cNvPr id="398" name="Google Shape;398;p63"/>
          <p:cNvCxnSpPr/>
          <p:nvPr/>
        </p:nvCxnSpPr>
        <p:spPr>
          <a:xfrm>
            <a:off x="791150" y="4929925"/>
            <a:ext cx="745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9" name="Google Shape;399;p63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400" name="Google Shape;40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3400" y="2352850"/>
            <a:ext cx="3130500" cy="2348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64"/>
          <p:cNvSpPr txBox="1">
            <a:spLocks noGrp="1"/>
          </p:cNvSpPr>
          <p:nvPr>
            <p:ph type="body" idx="5"/>
          </p:nvPr>
        </p:nvSpPr>
        <p:spPr>
          <a:xfrm>
            <a:off x="392550" y="143774"/>
            <a:ext cx="8358900" cy="463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 dirty="0"/>
              <a:t>Anatomical Vulnerabilities </a:t>
            </a:r>
            <a:endParaRPr sz="1700" b="1" dirty="0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 dirty="0"/>
              <a:t>The spleen’s location in the LUQ, just beneath the left ribs makes it vulnerable in:</a:t>
            </a:r>
            <a:endParaRPr sz="1700" dirty="0"/>
          </a:p>
          <a:p>
            <a:pPr marL="1371600" lvl="2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■"/>
            </a:pPr>
            <a:r>
              <a:rPr lang="en" sz="1700" dirty="0"/>
              <a:t>Lower left rib fractures (especially ribs 9–12)</a:t>
            </a:r>
            <a:endParaRPr sz="1700" dirty="0"/>
          </a:p>
          <a:p>
            <a:pPr marL="1371600" lvl="2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■"/>
            </a:pPr>
            <a:r>
              <a:rPr lang="en" sz="1700" dirty="0"/>
              <a:t>Rapid deceleration or lateral compression injuries</a:t>
            </a:r>
            <a:endParaRPr sz="1700" dirty="0"/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 dirty="0"/>
              <a:t>Associated Injuries:</a:t>
            </a:r>
            <a:endParaRPr sz="1700" b="1" dirty="0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 dirty="0"/>
              <a:t>Left diaphragm injury</a:t>
            </a:r>
            <a:endParaRPr sz="1700" dirty="0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 dirty="0"/>
              <a:t>Pancreatic tail trauma</a:t>
            </a:r>
            <a:endParaRPr sz="1700" dirty="0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 dirty="0"/>
              <a:t>Left kidney or adrenal injuries</a:t>
            </a:r>
            <a:endParaRPr sz="1700" dirty="0"/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 dirty="0"/>
              <a:t>Key Takeaway:</a:t>
            </a:r>
            <a:r>
              <a:rPr lang="en" sz="1700" dirty="0"/>
              <a:t> Always suspect splenic injury in patients with blunt abdominal trauma and left-sided thoracoabdominal trauma, especially with hypotension or LUQ tenderness.</a:t>
            </a:r>
            <a:endParaRPr sz="1700" dirty="0"/>
          </a:p>
        </p:txBody>
      </p:sp>
      <p:cxnSp>
        <p:nvCxnSpPr>
          <p:cNvPr id="406" name="Google Shape;406;p64"/>
          <p:cNvCxnSpPr/>
          <p:nvPr/>
        </p:nvCxnSpPr>
        <p:spPr>
          <a:xfrm>
            <a:off x="791150" y="4929925"/>
            <a:ext cx="745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07" name="Google Shape;407;p64"/>
          <p:cNvPicPr preferRelativeResize="0"/>
          <p:nvPr/>
        </p:nvPicPr>
        <p:blipFill rotWithShape="1">
          <a:blip r:embed="rId3">
            <a:alphaModFix/>
          </a:blip>
          <a:srcRect b="3175"/>
          <a:stretch/>
        </p:blipFill>
        <p:spPr>
          <a:xfrm>
            <a:off x="4395075" y="2190025"/>
            <a:ext cx="2332200" cy="1429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408" name="Google Shape;408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0175" y="1110625"/>
            <a:ext cx="2031975" cy="173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65"/>
          <p:cNvSpPr txBox="1">
            <a:spLocks noGrp="1"/>
          </p:cNvSpPr>
          <p:nvPr>
            <p:ph type="title"/>
          </p:nvPr>
        </p:nvSpPr>
        <p:spPr>
          <a:xfrm>
            <a:off x="697350" y="3071825"/>
            <a:ext cx="7749300" cy="8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Indications for Diagnosing Splenic Injury</a:t>
            </a:r>
            <a:endParaRPr/>
          </a:p>
        </p:txBody>
      </p:sp>
      <p:sp>
        <p:nvSpPr>
          <p:cNvPr id="414" name="Google Shape;414;p65"/>
          <p:cNvSpPr txBox="1">
            <a:spLocks noGrp="1"/>
          </p:cNvSpPr>
          <p:nvPr>
            <p:ph type="title" idx="2"/>
          </p:nvPr>
        </p:nvSpPr>
        <p:spPr>
          <a:xfrm>
            <a:off x="3278250" y="1194450"/>
            <a:ext cx="2587500" cy="18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6"/>
          <p:cNvSpPr txBox="1">
            <a:spLocks noGrp="1"/>
          </p:cNvSpPr>
          <p:nvPr>
            <p:ph type="body" idx="5"/>
          </p:nvPr>
        </p:nvSpPr>
        <p:spPr>
          <a:xfrm>
            <a:off x="392550" y="236175"/>
            <a:ext cx="8358900" cy="463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/>
              <a:t>Clinical Signs:</a:t>
            </a:r>
            <a:endParaRPr sz="1700" b="1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LUQ abdominal pain or tenderness</a:t>
            </a:r>
            <a:endParaRPr sz="1700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Left shoulder pain (Kehr’s sign)</a:t>
            </a:r>
            <a:endParaRPr sz="1700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Hypotension, tachycardia</a:t>
            </a:r>
            <a:endParaRPr sz="1700"/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/>
              <a:t>Physical Exam:</a:t>
            </a:r>
            <a:endParaRPr sz="1700" b="1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Abdominal distension, guarding, peritonitis</a:t>
            </a:r>
            <a:endParaRPr sz="1700"/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/>
              <a:t>Imaging Indications:</a:t>
            </a:r>
            <a:endParaRPr sz="1700" b="1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FAST exam for unstable patients</a:t>
            </a:r>
            <a:endParaRPr sz="1700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CT with IV contrast for stable patients</a:t>
            </a:r>
            <a:endParaRPr sz="1700" b="1"/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/>
              <a:t>Associated Injuries:</a:t>
            </a:r>
            <a:endParaRPr sz="1700" b="1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Lower left rib fractures, other solid organs</a:t>
            </a:r>
            <a:endParaRPr sz="1700"/>
          </a:p>
          <a:p>
            <a:pPr marL="9144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</p:txBody>
      </p:sp>
      <p:cxnSp>
        <p:nvCxnSpPr>
          <p:cNvPr id="420" name="Google Shape;420;p66"/>
          <p:cNvCxnSpPr/>
          <p:nvPr/>
        </p:nvCxnSpPr>
        <p:spPr>
          <a:xfrm>
            <a:off x="791150" y="4929925"/>
            <a:ext cx="745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1" name="Google Shape;421;p66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422" name="Google Shape;422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8575" y="429025"/>
            <a:ext cx="2964000" cy="2078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423" name="Google Shape;423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9238" y="2715850"/>
            <a:ext cx="2562600" cy="1884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8"/>
          <p:cNvSpPr txBox="1">
            <a:spLocks noGrp="1"/>
          </p:cNvSpPr>
          <p:nvPr>
            <p:ph type="body" idx="5"/>
          </p:nvPr>
        </p:nvSpPr>
        <p:spPr>
          <a:xfrm>
            <a:off x="271675" y="376350"/>
            <a:ext cx="5746200" cy="42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/>
              <a:t>Grade I: </a:t>
            </a:r>
            <a:r>
              <a:rPr lang="en" sz="1700"/>
              <a:t>Subcapsular hematoma &lt;10%, capsular tear &lt;1 cm</a:t>
            </a:r>
            <a:endParaRPr sz="1700"/>
          </a:p>
          <a:p>
            <a:pPr marL="457200" lvl="0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/>
              <a:t>Grade II: </a:t>
            </a:r>
            <a:r>
              <a:rPr lang="en" sz="1700"/>
              <a:t>Hematoma 10–50%, laceration 1–3 cm</a:t>
            </a:r>
            <a:endParaRPr sz="1700"/>
          </a:p>
          <a:p>
            <a:pPr marL="457200" lvl="0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/>
              <a:t>Grade III: </a:t>
            </a:r>
            <a:r>
              <a:rPr lang="en" sz="1700"/>
              <a:t>Hematoma &gt;50%, laceration &gt;3 cm</a:t>
            </a:r>
            <a:endParaRPr sz="1700"/>
          </a:p>
          <a:p>
            <a:pPr marL="457200" lvl="0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/>
              <a:t>Grade IV: </a:t>
            </a:r>
            <a:r>
              <a:rPr lang="en" sz="1700"/>
              <a:t>Segmental or hilar vessel injury with devascularization</a:t>
            </a:r>
            <a:endParaRPr sz="1700"/>
          </a:p>
          <a:p>
            <a:pPr marL="457200" lvl="0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/>
              <a:t>Grade V:</a:t>
            </a:r>
            <a:r>
              <a:rPr lang="en" sz="1700"/>
              <a:t> Shattered spleen or hilar vascular injury with devascularization of entire spleen</a:t>
            </a:r>
            <a:endParaRPr sz="1700"/>
          </a:p>
          <a:p>
            <a:pPr marL="91440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</p:txBody>
      </p:sp>
      <p:cxnSp>
        <p:nvCxnSpPr>
          <p:cNvPr id="435" name="Google Shape;435;p68"/>
          <p:cNvCxnSpPr/>
          <p:nvPr/>
        </p:nvCxnSpPr>
        <p:spPr>
          <a:xfrm>
            <a:off x="791150" y="4929925"/>
            <a:ext cx="745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6" name="Google Shape;436;p68"/>
          <p:cNvSpPr txBox="1">
            <a:spLocks noGrp="1"/>
          </p:cNvSpPr>
          <p:nvPr>
            <p:ph type="sldNum" idx="12"/>
          </p:nvPr>
        </p:nvSpPr>
        <p:spPr>
          <a:xfrm>
            <a:off x="8490529" y="250829"/>
            <a:ext cx="348900" cy="1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437" name="Google Shape;437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8749" y="248125"/>
            <a:ext cx="2878025" cy="44948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9"/>
          <p:cNvSpPr txBox="1">
            <a:spLocks noGrp="1"/>
          </p:cNvSpPr>
          <p:nvPr>
            <p:ph type="title"/>
          </p:nvPr>
        </p:nvSpPr>
        <p:spPr>
          <a:xfrm>
            <a:off x="697350" y="3071825"/>
            <a:ext cx="7749300" cy="8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Indications for Surgical Management</a:t>
            </a:r>
            <a:endParaRPr/>
          </a:p>
        </p:txBody>
      </p:sp>
      <p:sp>
        <p:nvSpPr>
          <p:cNvPr id="443" name="Google Shape;443;p69"/>
          <p:cNvSpPr txBox="1">
            <a:spLocks noGrp="1"/>
          </p:cNvSpPr>
          <p:nvPr>
            <p:ph type="title" idx="2"/>
          </p:nvPr>
        </p:nvSpPr>
        <p:spPr>
          <a:xfrm>
            <a:off x="3278250" y="1194450"/>
            <a:ext cx="2587500" cy="18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rategy Plan">
  <a:themeElements>
    <a:clrScheme name="Simple Light">
      <a:dk1>
        <a:srgbClr val="FFFFFF"/>
      </a:dk1>
      <a:lt1>
        <a:srgbClr val="000000"/>
      </a:lt1>
      <a:dk2>
        <a:srgbClr val="999999"/>
      </a:dk2>
      <a:lt2>
        <a:srgbClr val="FFECD1"/>
      </a:lt2>
      <a:accent1>
        <a:srgbClr val="AC6600"/>
      </a:accent1>
      <a:accent2>
        <a:srgbClr val="5E7F00"/>
      </a:accent2>
      <a:accent3>
        <a:srgbClr val="2322EF"/>
      </a:accent3>
      <a:accent4>
        <a:srgbClr val="DDDDFF"/>
      </a:accent4>
      <a:accent5>
        <a:srgbClr val="EFEFEF"/>
      </a:accent5>
      <a:accent6>
        <a:srgbClr val="F7FEEB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904</Words>
  <Application>Microsoft Office PowerPoint</Application>
  <PresentationFormat>On-screen Show (16:9)</PresentationFormat>
  <Paragraphs>119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Hepta Slab Medium</vt:lpstr>
      <vt:lpstr>Barlow ExtraLight</vt:lpstr>
      <vt:lpstr>Barlow</vt:lpstr>
      <vt:lpstr>Barlow Light</vt:lpstr>
      <vt:lpstr>Hepta Slab</vt:lpstr>
      <vt:lpstr>Hepta Slab Light</vt:lpstr>
      <vt:lpstr>Arial</vt:lpstr>
      <vt:lpstr>Barlow Medium</vt:lpstr>
      <vt:lpstr>Simple Light</vt:lpstr>
      <vt:lpstr>Strategy Plan</vt:lpstr>
      <vt:lpstr>Indications for Diagnosing Splenic Injury and Surgery</vt:lpstr>
      <vt:lpstr>PowerPoint Presentation</vt:lpstr>
      <vt:lpstr>Mechanisms of Splenic Injury</vt:lpstr>
      <vt:lpstr>PowerPoint Presentation</vt:lpstr>
      <vt:lpstr>PowerPoint Presentation</vt:lpstr>
      <vt:lpstr>Indications for Diagnosing Splenic Injury</vt:lpstr>
      <vt:lpstr>PowerPoint Presentation</vt:lpstr>
      <vt:lpstr>PowerPoint Presentation</vt:lpstr>
      <vt:lpstr>Indications for Surgical Management</vt:lpstr>
      <vt:lpstr>PowerPoint Presentation</vt:lpstr>
      <vt:lpstr>PowerPoint Presentation</vt:lpstr>
      <vt:lpstr>Postoperative Considerations</vt:lpstr>
      <vt:lpstr>PowerPoint Presentation</vt:lpstr>
      <vt:lpstr>Non-Operative Management (NOM)</vt:lpstr>
      <vt:lpstr>PowerPoint Presentation</vt:lpstr>
      <vt:lpstr>Summary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Diane McClenathan</cp:lastModifiedBy>
  <cp:revision>3</cp:revision>
  <dcterms:modified xsi:type="dcterms:W3CDTF">2025-04-30T21:34:25Z</dcterms:modified>
</cp:coreProperties>
</file>