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9c2cd500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9c2cd500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9c2cd500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9c2cd50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c2cd500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9c2cd500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9c2cd5008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9c2cd5008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9c2cd500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9c2cd500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9c2cd5008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9c2cd5008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9c2cd5008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9c2cd5008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9c2cd500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9c2cd500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9c2cd5008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9c2cd5008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9c2cd5008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9c2cd5008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9c2cd500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9c2cd500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9c2cd5008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9c2cd5008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de05053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de05053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9c2cd500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9c2cd500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9c2cd5008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9c2cd5008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9c2cd5008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9c2cd5008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9c2cd500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9c2cd500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9c2cd500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9c2cd500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9c2cd500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9c2cd500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9a4c492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9a4c49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c2cd500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9c2cd500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i.org/10.1002/ca.1028" TargetMode="External"/><Relationship Id="rId4" Type="http://schemas.openxmlformats.org/officeDocument/2006/relationships/hyperlink" Target="https://doi.org/10.1002/ca.1028" TargetMode="External"/><Relationship Id="rId10" Type="http://schemas.openxmlformats.org/officeDocument/2006/relationships/hyperlink" Target="https://www-clinicalkey-com.ezproxy3.library.arizona.edu/#!/content/book/3-s2.0-B978032367346400013X?scrollTo=%23hl0000071" TargetMode="External"/><Relationship Id="rId9" Type="http://schemas.openxmlformats.org/officeDocument/2006/relationships/hyperlink" Target="https://www-clinicalkey-com.ezproxy3.library.arizona.edu/#!/content/book/3-s2.0-B978032367346400013X?scrollTo=%23hl0000071" TargetMode="External"/><Relationship Id="rId5" Type="http://schemas.openxmlformats.org/officeDocument/2006/relationships/hyperlink" Target="https://doi.org/10.1111/j.1445-2197.2005.03396.x" TargetMode="External"/><Relationship Id="rId6" Type="http://schemas.openxmlformats.org/officeDocument/2006/relationships/hyperlink" Target="https://doi.org/10.1111/j.1445-2197.2005.03396.x" TargetMode="External"/><Relationship Id="rId7" Type="http://schemas.openxmlformats.org/officeDocument/2006/relationships/hyperlink" Target="https://doi.org/10.2214/ajr.177.2.1770389" TargetMode="External"/><Relationship Id="rId8" Type="http://schemas.openxmlformats.org/officeDocument/2006/relationships/hyperlink" Target="https://doi.org/10.2214/ajr.177.2.177038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Biliary Tree Anatomic Variations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 Nguyen, MS3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Arizona College of Medicine - Tucson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42603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1.5-25% parallel course of the cystic duct and common hepatic duct follows an adherent course</a:t>
            </a:r>
            <a:endParaRPr/>
          </a:p>
        </p:txBody>
      </p:sp>
      <p:pic>
        <p:nvPicPr>
          <p:cNvPr descr="Figure"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275" y="190500"/>
            <a:ext cx="36290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Uncommon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3717300" cy="3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5% drainage of right posterior duct into common hepatic duct (right-sided)</a:t>
            </a:r>
            <a:endParaRPr/>
          </a:p>
        </p:txBody>
      </p:sp>
      <p:pic>
        <p:nvPicPr>
          <p:cNvPr descr="Figure"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200" y="204788"/>
            <a:ext cx="47625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3857400" cy="3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&lt;1% of population drainage of right posterior hepatic duct into common hepatic duct (left-sided)</a:t>
            </a:r>
            <a:endParaRPr/>
          </a:p>
        </p:txBody>
      </p:sp>
      <p:pic>
        <p:nvPicPr>
          <p:cNvPr descr="Figure"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875" y="252413"/>
            <a:ext cx="47625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Hepatic Duct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670775"/>
            <a:ext cx="77724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3500" y="4574175"/>
            <a:ext cx="8517000" cy="4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Accessory hepatic ducts are observed in 2% of patients</a:t>
            </a:r>
            <a:endParaRPr/>
          </a:p>
        </p:txBody>
      </p:sp>
      <p:pic>
        <p:nvPicPr>
          <p:cNvPr descr="Figure"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75" y="98450"/>
            <a:ext cx="3750650" cy="44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4676775" y="1052375"/>
            <a:ext cx="4155600" cy="35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Drainage of accessory right anterior duct into right posterior duct (small arrowheads)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25225"/>
            <a:ext cx="43188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Accessory left hepatic duct (white arrows) draining into right anterior duct (arrowhead)</a:t>
            </a:r>
            <a:endParaRPr/>
          </a:p>
        </p:txBody>
      </p:sp>
      <p:pic>
        <p:nvPicPr>
          <p:cNvPr descr="Figure"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900" y="315925"/>
            <a:ext cx="3822269" cy="44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75" y="1283575"/>
            <a:ext cx="79057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Uncommon Cystic Ducts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4429500" cy="3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High fusion of cystic duct with common hepatic duct</a:t>
            </a:r>
            <a:endParaRPr/>
          </a:p>
        </p:txBody>
      </p:sp>
      <p:pic>
        <p:nvPicPr>
          <p:cNvPr descr="Figure"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950" y="143950"/>
            <a:ext cx="39243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197250"/>
            <a:ext cx="77914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1700" y="3747925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Hepatic ducts drain into the gallbladder and the cystic duct drains into the duodenum</a:t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475" y="315925"/>
            <a:ext cx="39624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3729000" cy="3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Right posterior duct passes posteriorly to the right </a:t>
            </a:r>
            <a:r>
              <a:rPr lang="en"/>
              <a:t>anterior</a:t>
            </a:r>
            <a:r>
              <a:rPr lang="en"/>
              <a:t> duct and joins it from the left to form the right hepatic duct, which then forms a junction with the left hepatic duct to form the common hepatic duct</a:t>
            </a:r>
            <a:endParaRPr/>
          </a:p>
        </p:txBody>
      </p:sp>
      <p:pic>
        <p:nvPicPr>
          <p:cNvPr descr="Figure"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225" y="319075"/>
            <a:ext cx="47625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Variations in Gallbladder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500" y="0"/>
            <a:ext cx="3833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in Surgery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Wide variability might exist, but dissection during </a:t>
            </a:r>
            <a:r>
              <a:rPr lang="en"/>
              <a:t>laparoscopic</a:t>
            </a:r>
            <a:r>
              <a:rPr lang="en"/>
              <a:t> cholecystectomy shows a limited anatomical area which is largely constant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Lamah, M., Karanjia, N. d., &amp; Dickson, G. h. (2001). Anatomical variations of the extrahepatic biliary tree: Review of the world literature.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Clinical Anatomy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(3), 167–172.</a:t>
            </a:r>
            <a:r>
              <a:rPr lang="en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https://doi.org/10.1002/ca.1028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Larobina, M., &amp; Nottle, P. D. (2005). Extrahepatic Biliary Anatomy at Laparoscopic Cholecystectomy: Is Aberrant Anatomy Important?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ANZ Journal of Surgery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(6), 392–395.</a:t>
            </a:r>
            <a:r>
              <a:rPr lang="en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https://doi.org/10.1111/j.1445-2197.2005.03396.x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Mortelé, K. J., &amp; Ros, P. R. (2001). Anatomic variants of the biliary tree: MR cholangiographic findings and clinical applications.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AJR. American Journal of Roentgenology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177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(2), 389–394.</a:t>
            </a:r>
            <a:r>
              <a:rPr lang="en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https://doi.org/10.2214/ajr.177.2.1770389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79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Walter S. Cha &amp; Ahmed Nassar. (n.d.). Common Bile Duct Surgery and Choledochoduodenostomy—ClinicalKey. In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Netter’s Surgical Anatomy and Approaches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(Second, pp. 139–150). Retrieved March 12, 2022, from</a:t>
            </a:r>
            <a:r>
              <a:rPr lang="en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https://www-clinicalkey-com.ezproxy3.library.arizona.edu/#!/content/book/3-s2.0-B978032367346400013X?scrollTo=%23hl0000071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Figure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731600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25225"/>
            <a:ext cx="4260300" cy="3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64% to 75% of the population, the cystic duct joins the hepatic duct at approximately a 40-degree angle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4527925" y="1550625"/>
            <a:ext cx="4482630" cy="27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3985800" cy="8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Variations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3985800" cy="3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13-19% of population, right posterior duct drains into left hepatic duct before joining with right hepatic duct</a:t>
            </a:r>
            <a:endParaRPr/>
          </a:p>
        </p:txBody>
      </p:sp>
      <p:pic>
        <p:nvPicPr>
          <p:cNvPr descr="Figure"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500" y="233825"/>
            <a:ext cx="47625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3705600" cy="3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</a:t>
            </a:r>
            <a:r>
              <a:rPr lang="en"/>
              <a:t>12% of the healthy population: right posterior duct empties into right aspect of right anterior duct (does not pass posteriorly)</a:t>
            </a:r>
            <a:endParaRPr/>
          </a:p>
        </p:txBody>
      </p:sp>
      <p:pic>
        <p:nvPicPr>
          <p:cNvPr descr="Figure"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600" y="190500"/>
            <a:ext cx="47244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41376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11% of </a:t>
            </a:r>
            <a:r>
              <a:rPr lang="en"/>
              <a:t>population: “Triple confluence” where right posterior duct, right anterior duct, and left hepatic duct empty into common hepatic duct. Right hepatic duct is virtually nonexistent</a:t>
            </a:r>
            <a:endParaRPr/>
          </a:p>
        </p:txBody>
      </p:sp>
      <p:pic>
        <p:nvPicPr>
          <p:cNvPr descr="Figure"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000" y="147375"/>
            <a:ext cx="36576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1908500" y="795278"/>
            <a:ext cx="5555070" cy="33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Cystic Duct Variations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39042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8% of presentations are a low cystic duct </a:t>
            </a:r>
            <a:r>
              <a:rPr lang="en"/>
              <a:t>insertion</a:t>
            </a:r>
            <a:r>
              <a:rPr lang="en"/>
              <a:t> (distal third of extrahepatic bile duct)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10-17% joins medially on left side of common hepatic duct</a:t>
            </a:r>
            <a:endParaRPr/>
          </a:p>
        </p:txBody>
      </p:sp>
      <p:pic>
        <p:nvPicPr>
          <p:cNvPr descr="Figure"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50" y="256900"/>
            <a:ext cx="46482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