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Playfair Display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47" d="100"/>
          <a:sy n="147" d="100"/>
        </p:scale>
        <p:origin x="7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92add1b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92add1b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92add1bd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92add1bd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92add1bd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92add1bd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92add1bd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92add1bd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92add1bd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92add1bd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92add1b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92add1b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92add1b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92add1b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92add1b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92add1bd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92add1bd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92add1bd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92add1b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92add1b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92add1bd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92add1bd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92add1bd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92add1bd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92add1bd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92add1bd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Economica"/>
                <a:ea typeface="Economica"/>
                <a:cs typeface="Economica"/>
                <a:sym typeface="Economica"/>
              </a:rPr>
              <a:t>Abdominal Aortic Aneurysms  </a:t>
            </a:r>
            <a:endParaRPr sz="4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Madisyn Peru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Management</a:t>
            </a:r>
            <a:r>
              <a:rPr lang="en" sz="302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20" b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Emergency repair: Unstable patients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Urgent repair: impending rupture or leaking AAA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Indications for elective surgical repair?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5" b="1">
                <a:latin typeface="Economica"/>
                <a:ea typeface="Economica"/>
                <a:cs typeface="Economica"/>
                <a:sym typeface="Economica"/>
              </a:rPr>
              <a:t>Management</a:t>
            </a:r>
            <a:r>
              <a:rPr lang="en"/>
              <a:t>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Emergency repair: Unstable patients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Urgent repair: impending rupture or leaking AAA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Elective surgical repair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Aneurysm &gt; 5.5 cm in men. &gt; 5.0 cm in women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Growth &gt; 0.5cm in 6 months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Symptomatic aneurysm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Saccular aneurysm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Endovascular Aortic Repair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Minimally invasive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Open Repair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Mycotic aneurysm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Persistent endoleak following EVAR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Contraindication for EVAR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34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Conservative Management </a:t>
            </a:r>
            <a:endParaRPr sz="30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047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096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conomica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Small (&lt; 5.5 cm in men, &lt; 5.0 cm in women), asymptomatic AAA can typically be observed with interval surveillance ultrasound.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conomica"/>
              <a:buChar char="○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To identify the expansion rate and thus decrease the risk of rupture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conomica"/>
              <a:buChar char="○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Frequency depends on the size of the aneurysm.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375" y="2743200"/>
            <a:ext cx="7153778" cy="22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2209800"/>
            <a:ext cx="85206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Economica"/>
                <a:ea typeface="Economica"/>
                <a:cs typeface="Economica"/>
                <a:sym typeface="Economica"/>
              </a:rPr>
              <a:t>How w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as this</a:t>
            </a:r>
            <a:r>
              <a:rPr lang="en" sz="3500" b="1">
                <a:latin typeface="Economica"/>
                <a:ea typeface="Economica"/>
                <a:cs typeface="Economica"/>
                <a:sym typeface="Economica"/>
              </a:rPr>
              <a:t> patient managed? </a:t>
            </a:r>
            <a:endParaRPr sz="3500" b="1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Patient Case</a:t>
            </a:r>
            <a:endParaRPr sz="30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Patient was scheduled, and underwent, an open abdominal aneurysm repair in early November. </a:t>
            </a:r>
            <a:endParaRPr sz="23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Patient Presentation </a:t>
            </a:r>
            <a:endParaRPr sz="30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Patient is a 68 year old male with a history of AAA s/p EVAR in October 2022 and HTN, who presented to clinic for continued growth of his aneurysm.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He initially presented in August 2024 and the aneurysm grew to 7.8 cm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He was scheduled September 26th for open repair but delayed because the patient was curious if stopping eliquis would slow the growth.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The patient returned for follow up in late October 2024, the aneurysm was now 10.1 cm in diameter.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25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 b="1">
                <a:latin typeface="Economica"/>
                <a:ea typeface="Economica"/>
                <a:cs typeface="Economica"/>
                <a:sym typeface="Economica"/>
              </a:rPr>
              <a:t>What is an abdominal aortic aneurysm? </a:t>
            </a:r>
            <a:endParaRPr sz="33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58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Dilation of all three layers of the abdominal aorta - intima, media, and adventitia - greater than 3 centimeters in diameter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150" y="152591"/>
            <a:ext cx="3060876" cy="483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64100" y="416450"/>
            <a:ext cx="7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Epidemiology &amp; Etiology </a:t>
            </a:r>
            <a:endParaRPr sz="30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343400" y="1179750"/>
            <a:ext cx="3228600" cy="2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Peak incidence 60-70%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	Rare in age &lt; 50 years old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Male &gt; Female - 2:1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908850" y="1179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Risk Factors?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64100" y="416450"/>
            <a:ext cx="78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Epidemiology &amp; Etiology </a:t>
            </a:r>
            <a:endParaRPr sz="302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343400" y="1179750"/>
            <a:ext cx="3228600" cy="2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Peak incidence 60-70%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	Rare in age &lt; 50 years old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Male &gt; Female - 2:1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908850" y="1179750"/>
            <a:ext cx="39999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Risk Factors: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Smoking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Age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Atherosclerotic disease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Hypercholesterolemia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Arterial hypertension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Family history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Male sex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Trauma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76250" y="445025"/>
            <a:ext cx="83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Classifications</a:t>
            </a:r>
            <a:r>
              <a:rPr lang="en" sz="302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20" b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76250" y="1152475"/>
            <a:ext cx="8355900" cy="3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Location: </a:t>
            </a:r>
            <a:endParaRPr sz="2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Economica"/>
              <a:buChar char="-"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Infrarenal </a:t>
            </a:r>
            <a:endParaRPr sz="2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conomica"/>
              <a:buChar char="-"/>
            </a:pPr>
            <a:r>
              <a:rPr lang="en" sz="18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Most common</a:t>
            </a:r>
            <a:endParaRPr sz="18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conomica"/>
              <a:buChar char="-"/>
            </a:pPr>
            <a:r>
              <a:rPr lang="en" sz="18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~ 30% extend down to the iliacs </a:t>
            </a:r>
            <a:endParaRPr sz="18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Economica"/>
              <a:buChar char="-"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Suprarenal </a:t>
            </a:r>
            <a:endParaRPr sz="2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Shape: </a:t>
            </a:r>
            <a:endParaRPr sz="2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Economica"/>
              <a:buChar char="-"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Saccular </a:t>
            </a:r>
            <a:endParaRPr sz="2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Economica"/>
              <a:buChar char="-"/>
            </a:pPr>
            <a:r>
              <a:rPr lang="en" sz="2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Fusiform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2584" t="7950" r="51505" b="9486"/>
          <a:stretch/>
        </p:blipFill>
        <p:spPr>
          <a:xfrm>
            <a:off x="4010025" y="368850"/>
            <a:ext cx="2660876" cy="25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49273" t="9318" r="2100" b="9505"/>
          <a:stretch/>
        </p:blipFill>
        <p:spPr>
          <a:xfrm>
            <a:off x="6010350" y="2254775"/>
            <a:ext cx="2866952" cy="25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823450" y="2214300"/>
            <a:ext cx="34971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b="1">
                <a:latin typeface="Economica"/>
                <a:ea typeface="Economica"/>
                <a:cs typeface="Economica"/>
                <a:sym typeface="Economica"/>
              </a:rPr>
              <a:t>Clinical Features?</a:t>
            </a:r>
            <a:endParaRPr sz="4020" b="1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Clinical Features</a:t>
            </a:r>
            <a:r>
              <a:rPr lang="en" sz="302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20" b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Pulsatile abdominal mass, at or above the umbilicus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Lower back pain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Bruit on auscultation 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conomica"/>
              <a:buChar char="-"/>
            </a:pPr>
            <a:r>
              <a:rPr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Peripheral thrombosis and distal atherosclerosis</a:t>
            </a:r>
            <a:endParaRPr sz="2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750" y="0"/>
            <a:ext cx="55324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Economica"/>
                <a:ea typeface="Economica"/>
                <a:cs typeface="Economica"/>
                <a:sym typeface="Economica"/>
              </a:rPr>
              <a:t>Diagnosis</a:t>
            </a:r>
            <a:r>
              <a:rPr lang="en" sz="302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020" b="1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Macintosh PowerPoint</Application>
  <PresentationFormat>On-screen Show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Economica</vt:lpstr>
      <vt:lpstr>Lato</vt:lpstr>
      <vt:lpstr>Arial</vt:lpstr>
      <vt:lpstr>Playfair Display</vt:lpstr>
      <vt:lpstr>Coral</vt:lpstr>
      <vt:lpstr>Abdominal Aortic Aneurysms  </vt:lpstr>
      <vt:lpstr>Patient Presentation </vt:lpstr>
      <vt:lpstr>What is an abdominal aortic aneurysm? </vt:lpstr>
      <vt:lpstr>Epidemiology &amp; Etiology </vt:lpstr>
      <vt:lpstr>Epidemiology &amp; Etiology </vt:lpstr>
      <vt:lpstr>Classifications </vt:lpstr>
      <vt:lpstr>Clinical Features?</vt:lpstr>
      <vt:lpstr>Clinical Features </vt:lpstr>
      <vt:lpstr>Diagnosis </vt:lpstr>
      <vt:lpstr>Management </vt:lpstr>
      <vt:lpstr>Management </vt:lpstr>
      <vt:lpstr>Conservative Management </vt:lpstr>
      <vt:lpstr>How was this patient managed? </vt:lpstr>
      <vt:lpstr>Patient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Peru, Madisyn Ann - (madisynperu)</cp:lastModifiedBy>
  <cp:revision>1</cp:revision>
  <dcterms:modified xsi:type="dcterms:W3CDTF">2024-12-17T15:05:15Z</dcterms:modified>
</cp:coreProperties>
</file>